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3"/>
    <p:sldId id="257" r:id="rId4"/>
    <p:sldId id="259" r:id="rId5"/>
    <p:sldId id="266" r:id="rId6"/>
    <p:sldId id="267" r:id="rId7"/>
    <p:sldId id="268" r:id="rId8"/>
    <p:sldId id="260" r:id="rId9"/>
    <p:sldId id="269" r:id="rId10"/>
    <p:sldId id="271" r:id="rId11"/>
    <p:sldId id="272" r:id="rId12"/>
    <p:sldId id="270" r:id="rId13"/>
    <p:sldId id="261" r:id="rId14"/>
    <p:sldId id="273" r:id="rId15"/>
    <p:sldId id="262" r:id="rId16"/>
    <p:sldId id="274" r:id="rId17"/>
    <p:sldId id="275" r:id="rId18"/>
  </p:sldIdLst>
  <p:sldSz cx="12192000" cy="6858000"/>
  <p:notesSz cx="6858000" cy="9144000"/>
  <p:embeddedFontLst>
    <p:embeddedFont>
      <p:font typeface="Source Han Sans CN Bold" panose="020B0800000000000000" charset="-122"/>
      <p:bold r:id="rId22"/>
    </p:embeddedFont>
    <p:embeddedFont>
      <p:font typeface="OPPOSans H" panose="00020600040101010101" charset="-122"/>
      <p:regular r:id="rId23"/>
    </p:embeddedFont>
    <p:embeddedFont>
      <p:font typeface="OPPOSans L" panose="00020600040101010101" charset="-122"/>
      <p:regular r:id="rId24"/>
    </p:embeddedFont>
    <p:embeddedFont>
      <p:font typeface="黑体" panose="02010609060101010101" pitchFamily="49" charset="-122"/>
      <p:regular r:id="rId25"/>
    </p:embeddedFont>
    <p:embeddedFont>
      <p:font typeface="等线" panose="02010600030101010101" charset="-122"/>
      <p:regular r:id="rId26"/>
    </p:embeddedFont>
  </p:embeddedFontLst>
  <p:custDataLst>
    <p:tags r:id="rId2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7" Type="http://schemas.openxmlformats.org/officeDocument/2006/relationships/tags" Target="tags/tag1.xml"/><Relationship Id="rId26" Type="http://schemas.openxmlformats.org/officeDocument/2006/relationships/font" Target="fonts/font5.fntdata"/><Relationship Id="rId25" Type="http://schemas.openxmlformats.org/officeDocument/2006/relationships/font" Target="fonts/font4.fntdata"/><Relationship Id="rId24" Type="http://schemas.openxmlformats.org/officeDocument/2006/relationships/font" Target="fonts/font3.fntdata"/><Relationship Id="rId23" Type="http://schemas.openxmlformats.org/officeDocument/2006/relationships/font" Target="fonts/font2.fntdata"/><Relationship Id="rId22" Type="http://schemas.openxmlformats.org/officeDocument/2006/relationships/font" Target="fonts/font1.fntdata"/><Relationship Id="rId21" Type="http://schemas.openxmlformats.org/officeDocument/2006/relationships/tableStyles" Target="tableStyles.xml"/><Relationship Id="rId20" Type="http://schemas.openxmlformats.org/officeDocument/2006/relationships/viewProps" Target="viewProps.xml"/><Relationship Id="rId2" Type="http://schemas.openxmlformats.org/officeDocument/2006/relationships/theme" Target="theme/theme1.xml"/><Relationship Id="rId19" Type="http://schemas.openxmlformats.org/officeDocument/2006/relationships/presProps" Target="presProps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.jpe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2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7.png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.jpeg"/><Relationship Id="rId1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GIF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6736855"/>
            <a:ext cx="12192000" cy="121145"/>
          </a:xfrm>
          <a:custGeom>
            <a:avLst/>
            <a:gdLst>
              <a:gd name="connsiteX0" fmla="*/ 6095999 w 12192000"/>
              <a:gd name="connsiteY0" fmla="*/ 0 h 121145"/>
              <a:gd name="connsiteX1" fmla="*/ 11610383 w 12192000"/>
              <a:gd name="connsiteY1" fmla="*/ 84069 h 121145"/>
              <a:gd name="connsiteX2" fmla="*/ 12192000 w 12192000"/>
              <a:gd name="connsiteY2" fmla="*/ 104057 h 121145"/>
              <a:gd name="connsiteX3" fmla="*/ 12192000 w 12192000"/>
              <a:gd name="connsiteY3" fmla="*/ 121145 h 121145"/>
              <a:gd name="connsiteX4" fmla="*/ 0 w 12192000"/>
              <a:gd name="connsiteY4" fmla="*/ 121145 h 121145"/>
              <a:gd name="connsiteX5" fmla="*/ 0 w 12192000"/>
              <a:gd name="connsiteY5" fmla="*/ 104057 h 121145"/>
              <a:gd name="connsiteX6" fmla="*/ 581617 w 12192000"/>
              <a:gd name="connsiteY6" fmla="*/ 84069 h 121145"/>
              <a:gd name="connsiteX7" fmla="*/ 6095999 w 12192000"/>
              <a:gd name="connsiteY7" fmla="*/ 0 h 121145"/>
            </a:gdLst>
            <a:ahLst/>
            <a:cxnLst/>
            <a:rect l="l" t="t" r="r" b="b"/>
            <a:pathLst>
              <a:path w="12192000" h="121145">
                <a:moveTo>
                  <a:pt x="6095999" y="0"/>
                </a:moveTo>
                <a:cubicBezTo>
                  <a:pt x="8000087" y="0"/>
                  <a:pt x="9847842" y="29188"/>
                  <a:pt x="11610383" y="84069"/>
                </a:cubicBezTo>
                <a:lnTo>
                  <a:pt x="12192000" y="104057"/>
                </a:lnTo>
                <a:lnTo>
                  <a:pt x="12192000" y="121145"/>
                </a:lnTo>
                <a:lnTo>
                  <a:pt x="0" y="121145"/>
                </a:lnTo>
                <a:lnTo>
                  <a:pt x="0" y="104057"/>
                </a:lnTo>
                <a:lnTo>
                  <a:pt x="581617" y="84069"/>
                </a:lnTo>
                <a:cubicBezTo>
                  <a:pt x="2344158" y="29188"/>
                  <a:pt x="4191913" y="0"/>
                  <a:pt x="6095999" y="0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0" y="1"/>
            <a:ext cx="12192000" cy="5099493"/>
          </a:xfrm>
          <a:custGeom>
            <a:avLst/>
            <a:gdLst>
              <a:gd name="connsiteX0" fmla="*/ 0 w 12192000"/>
              <a:gd name="connsiteY0" fmla="*/ 0 h 5099493"/>
              <a:gd name="connsiteX1" fmla="*/ 12192000 w 12192000"/>
              <a:gd name="connsiteY1" fmla="*/ 0 h 5099493"/>
              <a:gd name="connsiteX2" fmla="*/ 12192000 w 12192000"/>
              <a:gd name="connsiteY2" fmla="*/ 4454038 h 5099493"/>
              <a:gd name="connsiteX3" fmla="*/ 11519767 w 12192000"/>
              <a:gd name="connsiteY3" fmla="*/ 4604293 h 5099493"/>
              <a:gd name="connsiteX4" fmla="*/ 6096001 w 12192000"/>
              <a:gd name="connsiteY4" fmla="*/ 5099493 h 5099493"/>
              <a:gd name="connsiteX5" fmla="*/ 672235 w 12192000"/>
              <a:gd name="connsiteY5" fmla="*/ 4604293 h 5099493"/>
              <a:gd name="connsiteX6" fmla="*/ 0 w 12192000"/>
              <a:gd name="connsiteY6" fmla="*/ 4454038 h 5099493"/>
            </a:gdLst>
            <a:ahLst/>
            <a:cxnLst/>
            <a:rect l="l" t="t" r="r" b="b"/>
            <a:pathLst>
              <a:path w="12192000" h="5099493">
                <a:moveTo>
                  <a:pt x="0" y="0"/>
                </a:moveTo>
                <a:lnTo>
                  <a:pt x="12192000" y="0"/>
                </a:lnTo>
                <a:lnTo>
                  <a:pt x="12192000" y="4454038"/>
                </a:lnTo>
                <a:lnTo>
                  <a:pt x="11519767" y="4604293"/>
                </a:lnTo>
                <a:cubicBezTo>
                  <a:pt x="9971522" y="4916937"/>
                  <a:pt x="8105087" y="5099493"/>
                  <a:pt x="6096001" y="5099493"/>
                </a:cubicBezTo>
                <a:cubicBezTo>
                  <a:pt x="4086916" y="5099493"/>
                  <a:pt x="2220481" y="4916937"/>
                  <a:pt x="672235" y="4604293"/>
                </a:cubicBezTo>
                <a:lnTo>
                  <a:pt x="0" y="4454038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rcRect l="2222" r="2222" b="27712"/>
          <a:stretch>
            <a:fillRect/>
          </a:stretch>
        </p:blipFill>
        <p:spPr>
          <a:xfrm>
            <a:off x="-2" y="1"/>
            <a:ext cx="12192005" cy="4957487"/>
          </a:xfrm>
          <a:custGeom>
            <a:avLst/>
            <a:gdLst>
              <a:gd name="connsiteX0" fmla="*/ 0 w 12192005"/>
              <a:gd name="connsiteY0" fmla="*/ 0 h 4957487"/>
              <a:gd name="connsiteX1" fmla="*/ 12192005 w 12192005"/>
              <a:gd name="connsiteY1" fmla="*/ 0 h 4957487"/>
              <a:gd name="connsiteX2" fmla="*/ 12192005 w 12192005"/>
              <a:gd name="connsiteY2" fmla="*/ 4306657 h 4957487"/>
              <a:gd name="connsiteX3" fmla="*/ 11519769 w 12192005"/>
              <a:gd name="connsiteY3" fmla="*/ 4458163 h 4957487"/>
              <a:gd name="connsiteX4" fmla="*/ 6096003 w 12192005"/>
              <a:gd name="connsiteY4" fmla="*/ 4957487 h 4957487"/>
              <a:gd name="connsiteX5" fmla="*/ 672237 w 12192005"/>
              <a:gd name="connsiteY5" fmla="*/ 4458163 h 4957487"/>
              <a:gd name="connsiteX6" fmla="*/ 0 w 12192005"/>
              <a:gd name="connsiteY6" fmla="*/ 4306657 h 4957487"/>
            </a:gdLst>
            <a:ahLst/>
            <a:cxnLst/>
            <a:rect l="l" t="t" r="r" b="b"/>
            <a:pathLst>
              <a:path w="12192005" h="4957487">
                <a:moveTo>
                  <a:pt x="0" y="0"/>
                </a:moveTo>
                <a:lnTo>
                  <a:pt x="12192005" y="0"/>
                </a:lnTo>
                <a:lnTo>
                  <a:pt x="12192005" y="4306657"/>
                </a:lnTo>
                <a:lnTo>
                  <a:pt x="11519769" y="4458163"/>
                </a:lnTo>
                <a:cubicBezTo>
                  <a:pt x="9971524" y="4773410"/>
                  <a:pt x="8105089" y="4957487"/>
                  <a:pt x="6096003" y="4957487"/>
                </a:cubicBezTo>
                <a:cubicBezTo>
                  <a:pt x="4086918" y="4957487"/>
                  <a:pt x="2220483" y="4773410"/>
                  <a:pt x="672237" y="4458163"/>
                </a:cubicBezTo>
                <a:lnTo>
                  <a:pt x="0" y="4306657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5" name="标题 1"/>
          <p:cNvSpPr txBox="1"/>
          <p:nvPr/>
        </p:nvSpPr>
        <p:spPr>
          <a:xfrm>
            <a:off x="0" y="0"/>
            <a:ext cx="12192000" cy="4957487"/>
          </a:xfrm>
          <a:custGeom>
            <a:avLst/>
            <a:gdLst>
              <a:gd name="connsiteX0" fmla="*/ 0 w 12192000"/>
              <a:gd name="connsiteY0" fmla="*/ 0 h 4957487"/>
              <a:gd name="connsiteX1" fmla="*/ 12192000 w 12192000"/>
              <a:gd name="connsiteY1" fmla="*/ 0 h 4957487"/>
              <a:gd name="connsiteX2" fmla="*/ 12192000 w 12192000"/>
              <a:gd name="connsiteY2" fmla="*/ 4306658 h 4957487"/>
              <a:gd name="connsiteX3" fmla="*/ 11519767 w 12192000"/>
              <a:gd name="connsiteY3" fmla="*/ 4458163 h 4957487"/>
              <a:gd name="connsiteX4" fmla="*/ 6096001 w 12192000"/>
              <a:gd name="connsiteY4" fmla="*/ 4957487 h 4957487"/>
              <a:gd name="connsiteX5" fmla="*/ 672235 w 12192000"/>
              <a:gd name="connsiteY5" fmla="*/ 4458163 h 4957487"/>
              <a:gd name="connsiteX6" fmla="*/ 0 w 12192000"/>
              <a:gd name="connsiteY6" fmla="*/ 4306657 h 4957487"/>
            </a:gdLst>
            <a:ahLst/>
            <a:cxnLst/>
            <a:rect l="l" t="t" r="r" b="b"/>
            <a:pathLst>
              <a:path w="12192000" h="4957487">
                <a:moveTo>
                  <a:pt x="0" y="0"/>
                </a:moveTo>
                <a:lnTo>
                  <a:pt x="12192000" y="0"/>
                </a:lnTo>
                <a:lnTo>
                  <a:pt x="12192000" y="4306658"/>
                </a:lnTo>
                <a:lnTo>
                  <a:pt x="11519767" y="4458163"/>
                </a:lnTo>
                <a:cubicBezTo>
                  <a:pt x="9971522" y="4773410"/>
                  <a:pt x="8105087" y="4957487"/>
                  <a:pt x="6096001" y="4957487"/>
                </a:cubicBezTo>
                <a:cubicBezTo>
                  <a:pt x="4086916" y="4957487"/>
                  <a:pt x="2220481" y="4773410"/>
                  <a:pt x="672235" y="4458163"/>
                </a:cubicBezTo>
                <a:lnTo>
                  <a:pt x="0" y="4306657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 dirty="0"/>
          </a:p>
        </p:txBody>
      </p:sp>
      <p:sp>
        <p:nvSpPr>
          <p:cNvPr id="13" name="标题 1"/>
          <p:cNvSpPr txBox="1"/>
          <p:nvPr/>
        </p:nvSpPr>
        <p:spPr>
          <a:xfrm>
            <a:off x="763617" y="5638749"/>
            <a:ext cx="191132" cy="191132"/>
          </a:xfrm>
          <a:custGeom>
            <a:avLst/>
            <a:gdLst>
              <a:gd name="connsiteX0" fmla="*/ 332293 w 664672"/>
              <a:gd name="connsiteY0" fmla="*/ 387672 h 720001"/>
              <a:gd name="connsiteX1" fmla="*/ 660804 w 664672"/>
              <a:gd name="connsiteY1" fmla="*/ 598902 h 720001"/>
              <a:gd name="connsiteX2" fmla="*/ 563560 w 664672"/>
              <a:gd name="connsiteY2" fmla="*/ 720001 h 720001"/>
              <a:gd name="connsiteX3" fmla="*/ 101112 w 664672"/>
              <a:gd name="connsiteY3" fmla="*/ 720001 h 720001"/>
              <a:gd name="connsiteX4" fmla="*/ 3868 w 664672"/>
              <a:gd name="connsiteY4" fmla="*/ 598902 h 720001"/>
              <a:gd name="connsiteX5" fmla="*/ 332293 w 664672"/>
              <a:gd name="connsiteY5" fmla="*/ 387672 h 720001"/>
              <a:gd name="connsiteX6" fmla="*/ 332293 w 664672"/>
              <a:gd name="connsiteY6" fmla="*/ 0 h 720001"/>
              <a:gd name="connsiteX7" fmla="*/ 509517 w 664672"/>
              <a:gd name="connsiteY7" fmla="*/ 177224 h 720001"/>
              <a:gd name="connsiteX8" fmla="*/ 332293 w 664672"/>
              <a:gd name="connsiteY8" fmla="*/ 354448 h 720001"/>
              <a:gd name="connsiteX9" fmla="*/ 155069 w 664672"/>
              <a:gd name="connsiteY9" fmla="*/ 177224 h 720001"/>
              <a:gd name="connsiteX10" fmla="*/ 332293 w 664672"/>
              <a:gd name="connsiteY10" fmla="*/ 0 h 720001"/>
            </a:gdLst>
            <a:ahLst/>
            <a:cxnLst/>
            <a:rect l="l" t="t" r="r" b="b"/>
            <a:pathLst>
              <a:path w="664672" h="720001">
                <a:moveTo>
                  <a:pt x="332293" y="387672"/>
                </a:moveTo>
                <a:cubicBezTo>
                  <a:pt x="550549" y="387672"/>
                  <a:pt x="628448" y="491162"/>
                  <a:pt x="660804" y="598902"/>
                </a:cubicBezTo>
                <a:cubicBezTo>
                  <a:pt x="679021" y="659624"/>
                  <a:pt x="630616" y="720001"/>
                  <a:pt x="563560" y="720001"/>
                </a:cubicBezTo>
                <a:lnTo>
                  <a:pt x="101112" y="720001"/>
                </a:lnTo>
                <a:cubicBezTo>
                  <a:pt x="34057" y="720001"/>
                  <a:pt x="-14348" y="659624"/>
                  <a:pt x="3868" y="598902"/>
                </a:cubicBezTo>
                <a:cubicBezTo>
                  <a:pt x="36138" y="491162"/>
                  <a:pt x="114037" y="387672"/>
                  <a:pt x="332293" y="387672"/>
                </a:cubicBezTo>
                <a:close/>
                <a:moveTo>
                  <a:pt x="332293" y="0"/>
                </a:moveTo>
                <a:cubicBezTo>
                  <a:pt x="430230" y="0"/>
                  <a:pt x="509604" y="79287"/>
                  <a:pt x="509517" y="177224"/>
                </a:cubicBezTo>
                <a:cubicBezTo>
                  <a:pt x="509517" y="275074"/>
                  <a:pt x="430144" y="354448"/>
                  <a:pt x="332293" y="354448"/>
                </a:cubicBezTo>
                <a:cubicBezTo>
                  <a:pt x="234442" y="354448"/>
                  <a:pt x="155069" y="275074"/>
                  <a:pt x="155069" y="177224"/>
                </a:cubicBezTo>
                <a:cubicBezTo>
                  <a:pt x="155069" y="79287"/>
                  <a:pt x="234442" y="0"/>
                  <a:pt x="332293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9828010" y="2374900"/>
            <a:ext cx="2108204" cy="2108202"/>
          </a:xfrm>
          <a:prstGeom prst="ellipse">
            <a:avLst/>
          </a:prstGeom>
          <a:gradFill>
            <a:gsLst>
              <a:gs pos="12000">
                <a:schemeClr val="accent1">
                  <a:lumMod val="60000"/>
                  <a:lumOff val="40000"/>
                </a:schemeClr>
              </a:gs>
              <a:gs pos="45000">
                <a:schemeClr val="accent1"/>
              </a:gs>
              <a:gs pos="63000">
                <a:schemeClr val="accent1"/>
              </a:gs>
              <a:gs pos="86000">
                <a:schemeClr val="accent1">
                  <a:lumMod val="7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sq">
            <a:noFill/>
            <a:miter/>
          </a:ln>
          <a:effectLst>
            <a:outerShdw blurRad="165100" dist="38100" dir="5400000" algn="t" rotWithShape="0">
              <a:schemeClr val="accent1"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8781148" y="1328036"/>
            <a:ext cx="3410853" cy="4201928"/>
          </a:xfrm>
          <a:custGeom>
            <a:avLst/>
            <a:gdLst>
              <a:gd name="connsiteX0" fmla="*/ 2100964 w 3410853"/>
              <a:gd name="connsiteY0" fmla="*/ 1050482 h 4201928"/>
              <a:gd name="connsiteX1" fmla="*/ 1050482 w 3410853"/>
              <a:gd name="connsiteY1" fmla="*/ 2100964 h 4201928"/>
              <a:gd name="connsiteX2" fmla="*/ 2100964 w 3410853"/>
              <a:gd name="connsiteY2" fmla="*/ 3151446 h 4201928"/>
              <a:gd name="connsiteX3" fmla="*/ 3151446 w 3410853"/>
              <a:gd name="connsiteY3" fmla="*/ 2100964 h 4201928"/>
              <a:gd name="connsiteX4" fmla="*/ 2100964 w 3410853"/>
              <a:gd name="connsiteY4" fmla="*/ 1050482 h 4201928"/>
              <a:gd name="connsiteX5" fmla="*/ 2100964 w 3410853"/>
              <a:gd name="connsiteY5" fmla="*/ 0 h 4201928"/>
              <a:gd name="connsiteX6" fmla="*/ 3275633 w 3410853"/>
              <a:gd name="connsiteY6" fmla="*/ 358812 h 4201928"/>
              <a:gd name="connsiteX7" fmla="*/ 3410853 w 3410853"/>
              <a:gd name="connsiteY7" fmla="*/ 459928 h 4201928"/>
              <a:gd name="connsiteX8" fmla="*/ 3410853 w 3410853"/>
              <a:gd name="connsiteY8" fmla="*/ 3742001 h 4201928"/>
              <a:gd name="connsiteX9" fmla="*/ 3275633 w 3410853"/>
              <a:gd name="connsiteY9" fmla="*/ 3843117 h 4201928"/>
              <a:gd name="connsiteX10" fmla="*/ 2100964 w 3410853"/>
              <a:gd name="connsiteY10" fmla="*/ 4201928 h 4201928"/>
              <a:gd name="connsiteX11" fmla="*/ 0 w 3410853"/>
              <a:gd name="connsiteY11" fmla="*/ 2100964 h 4201928"/>
              <a:gd name="connsiteX12" fmla="*/ 2100964 w 3410853"/>
              <a:gd name="connsiteY12" fmla="*/ 0 h 4201928"/>
            </a:gdLst>
            <a:ahLst/>
            <a:cxnLst/>
            <a:rect l="l" t="t" r="r" b="b"/>
            <a:pathLst>
              <a:path w="3410853" h="4201928">
                <a:moveTo>
                  <a:pt x="2100964" y="1050482"/>
                </a:moveTo>
                <a:cubicBezTo>
                  <a:pt x="1520799" y="1050482"/>
                  <a:pt x="1050482" y="1520799"/>
                  <a:pt x="1050482" y="2100964"/>
                </a:cubicBezTo>
                <a:cubicBezTo>
                  <a:pt x="1050482" y="2681129"/>
                  <a:pt x="1520799" y="3151446"/>
                  <a:pt x="2100964" y="3151446"/>
                </a:cubicBezTo>
                <a:cubicBezTo>
                  <a:pt x="2681129" y="3151446"/>
                  <a:pt x="3151446" y="2681129"/>
                  <a:pt x="3151446" y="2100964"/>
                </a:cubicBezTo>
                <a:cubicBezTo>
                  <a:pt x="3151446" y="1520799"/>
                  <a:pt x="2681129" y="1050482"/>
                  <a:pt x="2100964" y="1050482"/>
                </a:cubicBezTo>
                <a:close/>
                <a:moveTo>
                  <a:pt x="2100964" y="0"/>
                </a:moveTo>
                <a:cubicBezTo>
                  <a:pt x="2536088" y="0"/>
                  <a:pt x="2940317" y="132277"/>
                  <a:pt x="3275633" y="358812"/>
                </a:cubicBezTo>
                <a:lnTo>
                  <a:pt x="3410853" y="459928"/>
                </a:lnTo>
                <a:lnTo>
                  <a:pt x="3410853" y="3742001"/>
                </a:lnTo>
                <a:lnTo>
                  <a:pt x="3275633" y="3843117"/>
                </a:lnTo>
                <a:cubicBezTo>
                  <a:pt x="2940317" y="4069652"/>
                  <a:pt x="2536088" y="4201928"/>
                  <a:pt x="2100964" y="4201928"/>
                </a:cubicBezTo>
                <a:cubicBezTo>
                  <a:pt x="940634" y="4201928"/>
                  <a:pt x="0" y="3261294"/>
                  <a:pt x="0" y="2100964"/>
                </a:cubicBezTo>
                <a:cubicBezTo>
                  <a:pt x="0" y="940634"/>
                  <a:pt x="940634" y="0"/>
                  <a:pt x="2100964" y="0"/>
                </a:cubicBezTo>
                <a:close/>
              </a:path>
            </a:pathLst>
          </a:cu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046524" y="2802340"/>
            <a:ext cx="6222386" cy="35969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3"/>
          <a:srcRect t="53396" b="32477"/>
          <a:stretch>
            <a:fillRect/>
          </a:stretch>
        </p:blipFill>
        <p:spPr>
          <a:xfrm>
            <a:off x="6267029" y="6166790"/>
            <a:ext cx="5781375" cy="5081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4"/>
          <a:srcRect l="6735" t="8715" r="6379" b="5259"/>
          <a:stretch>
            <a:fillRect/>
          </a:stretch>
        </p:blipFill>
        <p:spPr>
          <a:xfrm>
            <a:off x="6948375" y="3067495"/>
            <a:ext cx="4430826" cy="2924662"/>
          </a:xfrm>
          <a:custGeom>
            <a:avLst/>
            <a:gdLst>
              <a:gd name="connsiteX0" fmla="*/ 0 w 4386995"/>
              <a:gd name="connsiteY0" fmla="*/ 0 h 2895732"/>
              <a:gd name="connsiteX1" fmla="*/ 4386995 w 4386995"/>
              <a:gd name="connsiteY1" fmla="*/ 0 h 2895732"/>
              <a:gd name="connsiteX2" fmla="*/ 4386995 w 4386995"/>
              <a:gd name="connsiteY2" fmla="*/ 2895732 h 2895732"/>
              <a:gd name="connsiteX3" fmla="*/ 0 w 4386995"/>
              <a:gd name="connsiteY3" fmla="*/ 2895732 h 2895732"/>
            </a:gdLst>
            <a:ahLst/>
            <a:cxnLst/>
            <a:rect l="l" t="t" r="r" b="b"/>
            <a:pathLst>
              <a:path w="4386995" h="2895732">
                <a:moveTo>
                  <a:pt x="0" y="0"/>
                </a:moveTo>
                <a:lnTo>
                  <a:pt x="4386995" y="0"/>
                </a:lnTo>
                <a:lnTo>
                  <a:pt x="4386995" y="2895732"/>
                </a:lnTo>
                <a:lnTo>
                  <a:pt x="0" y="2895732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24" name="标题 1"/>
          <p:cNvSpPr txBox="1"/>
          <p:nvPr/>
        </p:nvSpPr>
        <p:spPr>
          <a:xfrm rot="8923615">
            <a:off x="9989672" y="1764954"/>
            <a:ext cx="94458" cy="512698"/>
          </a:xfrm>
          <a:prstGeom prst="trapezoid">
            <a:avLst>
              <a:gd name="adj" fmla="val 25862"/>
            </a:avLst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grpSp>
        <p:nvGrpSpPr>
          <p:cNvPr id="25" name="组合 24"/>
          <p:cNvGrpSpPr/>
          <p:nvPr/>
        </p:nvGrpSpPr>
        <p:grpSpPr>
          <a:xfrm>
            <a:off x="11152238" y="483669"/>
            <a:ext cx="366662" cy="197910"/>
            <a:chOff x="11152238" y="483669"/>
            <a:chExt cx="366662" cy="197910"/>
          </a:xfrm>
        </p:grpSpPr>
        <p:sp>
          <p:nvSpPr>
            <p:cNvPr id="26" name="标题 1"/>
            <p:cNvSpPr txBox="1"/>
            <p:nvPr/>
          </p:nvSpPr>
          <p:spPr>
            <a:xfrm>
              <a:off x="11152238" y="483669"/>
              <a:ext cx="366662" cy="10800"/>
            </a:xfrm>
            <a:prstGeom prst="rect">
              <a:avLst/>
            </a:prstGeom>
            <a:solidFill>
              <a:schemeClr val="bg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27" name="标题 1"/>
            <p:cNvSpPr txBox="1"/>
            <p:nvPr/>
          </p:nvSpPr>
          <p:spPr>
            <a:xfrm>
              <a:off x="11152238" y="577224"/>
              <a:ext cx="366662" cy="10800"/>
            </a:xfrm>
            <a:prstGeom prst="rect">
              <a:avLst/>
            </a:prstGeom>
            <a:solidFill>
              <a:schemeClr val="bg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28" name="标题 1"/>
            <p:cNvSpPr txBox="1"/>
            <p:nvPr/>
          </p:nvSpPr>
          <p:spPr>
            <a:xfrm>
              <a:off x="11152238" y="670779"/>
              <a:ext cx="366662" cy="10800"/>
            </a:xfrm>
            <a:prstGeom prst="rect">
              <a:avLst/>
            </a:prstGeom>
            <a:solidFill>
              <a:schemeClr val="bg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4055175" y="3374598"/>
            <a:ext cx="2539724" cy="1757526"/>
            <a:chOff x="4055175" y="3374598"/>
            <a:chExt cx="2539724" cy="1757526"/>
          </a:xfrm>
        </p:grpSpPr>
        <p:sp>
          <p:nvSpPr>
            <p:cNvPr id="30" name="标题 1"/>
            <p:cNvSpPr txBox="1"/>
            <p:nvPr/>
          </p:nvSpPr>
          <p:spPr>
            <a:xfrm>
              <a:off x="4063123" y="4108352"/>
              <a:ext cx="1240678" cy="320821"/>
            </a:xfrm>
            <a:prstGeom prst="diamond">
              <a:avLst/>
            </a:prstGeom>
            <a:gradFill>
              <a:gsLst>
                <a:gs pos="0">
                  <a:schemeClr val="accent2">
                    <a:lumMod val="60000"/>
                    <a:lumOff val="40000"/>
                    <a:alpha val="0"/>
                  </a:schemeClr>
                </a:gs>
                <a:gs pos="95000">
                  <a:schemeClr val="accent2">
                    <a:lumMod val="60000"/>
                    <a:lumOff val="40000"/>
                    <a:alpha val="17000"/>
                  </a:schemeClr>
                </a:gs>
              </a:gsLst>
              <a:lin ang="5400000" scaled="0"/>
            </a:gradFill>
            <a:ln w="15875" cap="rnd">
              <a:gradFill>
                <a:gsLst>
                  <a:gs pos="8000">
                    <a:schemeClr val="accent2">
                      <a:lumMod val="60000"/>
                      <a:lumOff val="40000"/>
                      <a:alpha val="0"/>
                    </a:schemeClr>
                  </a:gs>
                  <a:gs pos="100000">
                    <a:schemeClr val="accent2">
                      <a:lumMod val="60000"/>
                      <a:lumOff val="40000"/>
                    </a:schemeClr>
                  </a:gs>
                </a:gsLst>
                <a:lin ang="5400000" scaled="0"/>
              </a:gradFill>
              <a:round/>
            </a:ln>
            <a:effectLst/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00000"/>
                </a:lnSpc>
              </a:pPr>
              <a:endParaRPr kumimoji="1" lang="zh-CN" altLang="en-US"/>
            </a:p>
          </p:txBody>
        </p:sp>
        <p:sp>
          <p:nvSpPr>
            <p:cNvPr id="31" name="标题 1"/>
            <p:cNvSpPr txBox="1"/>
            <p:nvPr/>
          </p:nvSpPr>
          <p:spPr>
            <a:xfrm rot="5400000">
              <a:off x="3935910" y="4385598"/>
              <a:ext cx="865790" cy="627261"/>
            </a:xfrm>
            <a:prstGeom prst="parallelogram">
              <a:avLst>
                <a:gd name="adj" fmla="val 26035"/>
              </a:avLst>
            </a:prstGeom>
            <a:gradFill>
              <a:gsLst>
                <a:gs pos="0">
                  <a:schemeClr val="accent2">
                    <a:lumMod val="60000"/>
                    <a:lumOff val="40000"/>
                    <a:alpha val="0"/>
                  </a:schemeClr>
                </a:gs>
                <a:gs pos="100000">
                  <a:schemeClr val="accent2">
                    <a:lumMod val="60000"/>
                    <a:lumOff val="40000"/>
                    <a:alpha val="14000"/>
                  </a:schemeClr>
                </a:gs>
              </a:gsLst>
              <a:lin ang="10800000" scaled="0"/>
            </a:gradFill>
            <a:ln w="15875" cap="rnd">
              <a:gradFill>
                <a:gsLst>
                  <a:gs pos="8000">
                    <a:schemeClr val="accent2">
                      <a:alpha val="0"/>
                    </a:schemeClr>
                  </a:gs>
                  <a:gs pos="100000">
                    <a:schemeClr val="accent2">
                      <a:lumMod val="60000"/>
                      <a:lumOff val="40000"/>
                      <a:alpha val="45000"/>
                    </a:schemeClr>
                  </a:gs>
                </a:gsLst>
                <a:lin ang="10800000" scaled="0"/>
              </a:gradFill>
              <a:round/>
            </a:ln>
            <a:effectLst/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00000"/>
                </a:lnSpc>
              </a:pPr>
              <a:endParaRPr kumimoji="1" lang="zh-CN" altLang="en-US"/>
            </a:p>
          </p:txBody>
        </p:sp>
        <p:sp>
          <p:nvSpPr>
            <p:cNvPr id="32" name="标题 1"/>
            <p:cNvSpPr txBox="1"/>
            <p:nvPr/>
          </p:nvSpPr>
          <p:spPr>
            <a:xfrm rot="16200000" flipH="1">
              <a:off x="4557279" y="4385597"/>
              <a:ext cx="865788" cy="627261"/>
            </a:xfrm>
            <a:prstGeom prst="parallelogram">
              <a:avLst>
                <a:gd name="adj" fmla="val 26448"/>
              </a:avLst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>
                    <a:alpha val="13000"/>
                    <a:lumMod val="97000"/>
                  </a:schemeClr>
                </a:gs>
              </a:gsLst>
              <a:lin ang="10800000" scaled="0"/>
            </a:gradFill>
            <a:ln w="15875" cap="rnd">
              <a:gradFill>
                <a:gsLst>
                  <a:gs pos="8000">
                    <a:schemeClr val="accent2">
                      <a:lumMod val="60000"/>
                      <a:lumOff val="40000"/>
                      <a:alpha val="0"/>
                    </a:schemeClr>
                  </a:gs>
                  <a:gs pos="100000">
                    <a:schemeClr val="accent2">
                      <a:lumMod val="60000"/>
                      <a:lumOff val="40000"/>
                      <a:alpha val="45000"/>
                    </a:schemeClr>
                  </a:gs>
                </a:gsLst>
                <a:lin ang="10800000" scaled="0"/>
              </a:gradFill>
              <a:round/>
            </a:ln>
            <a:effectLst/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00000"/>
                </a:lnSpc>
              </a:pPr>
              <a:endParaRPr kumimoji="1" lang="zh-CN" altLang="en-US"/>
            </a:p>
          </p:txBody>
        </p:sp>
        <p:grpSp>
          <p:nvGrpSpPr>
            <p:cNvPr id="33" name="组合 32"/>
            <p:cNvGrpSpPr/>
            <p:nvPr/>
          </p:nvGrpSpPr>
          <p:grpSpPr>
            <a:xfrm>
              <a:off x="5108972" y="3374598"/>
              <a:ext cx="1485927" cy="1757523"/>
              <a:chOff x="5108972" y="3374598"/>
              <a:chExt cx="1485927" cy="1757523"/>
            </a:xfrm>
          </p:grpSpPr>
          <p:sp>
            <p:nvSpPr>
              <p:cNvPr id="34" name="标题 1"/>
              <p:cNvSpPr txBox="1"/>
              <p:nvPr/>
            </p:nvSpPr>
            <p:spPr>
              <a:xfrm>
                <a:off x="5118430" y="3374598"/>
                <a:ext cx="1476469" cy="381793"/>
              </a:xfrm>
              <a:prstGeom prst="diamond">
                <a:avLst/>
              </a:prstGeom>
              <a:gradFill>
                <a:gsLst>
                  <a:gs pos="0">
                    <a:schemeClr val="accent2">
                      <a:lumMod val="60000"/>
                      <a:lumOff val="40000"/>
                      <a:alpha val="0"/>
                    </a:schemeClr>
                  </a:gs>
                  <a:gs pos="95000">
                    <a:schemeClr val="accent2">
                      <a:lumMod val="60000"/>
                      <a:lumOff val="40000"/>
                      <a:alpha val="17000"/>
                    </a:schemeClr>
                  </a:gs>
                </a:gsLst>
                <a:lin ang="5400000" scaled="0"/>
              </a:gradFill>
              <a:ln w="15875" cap="rnd">
                <a:gradFill>
                  <a:gsLst>
                    <a:gs pos="8000">
                      <a:schemeClr val="accent2">
                        <a:lumMod val="60000"/>
                        <a:lumOff val="40000"/>
                        <a:alpha val="0"/>
                      </a:schemeClr>
                    </a:gs>
                    <a:gs pos="100000">
                      <a:schemeClr val="accent2">
                        <a:lumMod val="60000"/>
                        <a:lumOff val="40000"/>
                      </a:schemeClr>
                    </a:gs>
                  </a:gsLst>
                  <a:lin ang="5400000" scaled="0"/>
                </a:gradFill>
                <a:round/>
              </a:ln>
              <a:effectLst/>
            </p:spPr>
            <p:txBody>
              <a:bodyPr vert="horz" wrap="square" lIns="91440" tIns="45720" rIns="91440" bIns="45720" rtlCol="0" anchor="ctr"/>
              <a:lstStyle/>
              <a:p>
                <a:pPr algn="ctr">
                  <a:lnSpc>
                    <a:spcPct val="100000"/>
                  </a:lnSpc>
                </a:pPr>
                <a:endParaRPr kumimoji="1" lang="zh-CN" altLang="en-US"/>
              </a:p>
            </p:txBody>
          </p:sp>
          <p:sp>
            <p:nvSpPr>
              <p:cNvPr id="35" name="标题 1"/>
              <p:cNvSpPr txBox="1"/>
              <p:nvPr/>
            </p:nvSpPr>
            <p:spPr>
              <a:xfrm rot="5400000">
                <a:off x="4697450" y="3974127"/>
                <a:ext cx="1569516" cy="746472"/>
              </a:xfrm>
              <a:prstGeom prst="parallelogram">
                <a:avLst>
                  <a:gd name="adj" fmla="val 26035"/>
                </a:avLst>
              </a:prstGeom>
              <a:gradFill>
                <a:gsLst>
                  <a:gs pos="0">
                    <a:schemeClr val="accent2">
                      <a:lumMod val="60000"/>
                      <a:lumOff val="40000"/>
                      <a:alpha val="0"/>
                    </a:schemeClr>
                  </a:gs>
                  <a:gs pos="100000">
                    <a:schemeClr val="accent2">
                      <a:lumMod val="60000"/>
                      <a:lumOff val="40000"/>
                      <a:alpha val="14000"/>
                    </a:schemeClr>
                  </a:gs>
                </a:gsLst>
                <a:lin ang="10800000" scaled="0"/>
              </a:gradFill>
              <a:ln w="15875" cap="rnd">
                <a:gradFill>
                  <a:gsLst>
                    <a:gs pos="8000">
                      <a:schemeClr val="accent2">
                        <a:alpha val="0"/>
                      </a:schemeClr>
                    </a:gs>
                    <a:gs pos="100000">
                      <a:schemeClr val="accent2">
                        <a:lumMod val="60000"/>
                        <a:lumOff val="40000"/>
                        <a:alpha val="45000"/>
                      </a:schemeClr>
                    </a:gs>
                  </a:gsLst>
                  <a:lin ang="10800000" scaled="0"/>
                </a:gradFill>
                <a:round/>
              </a:ln>
              <a:effectLst/>
            </p:spPr>
            <p:txBody>
              <a:bodyPr vert="horz" wrap="square" lIns="91440" tIns="45720" rIns="91440" bIns="45720" rtlCol="0" anchor="ctr"/>
              <a:lstStyle/>
              <a:p>
                <a:pPr algn="ctr">
                  <a:lnSpc>
                    <a:spcPct val="100000"/>
                  </a:lnSpc>
                </a:pPr>
                <a:endParaRPr kumimoji="1" lang="zh-CN" altLang="en-US"/>
              </a:p>
            </p:txBody>
          </p:sp>
          <p:sp>
            <p:nvSpPr>
              <p:cNvPr id="36" name="标题 1"/>
              <p:cNvSpPr txBox="1"/>
              <p:nvPr/>
            </p:nvSpPr>
            <p:spPr>
              <a:xfrm rot="16200000" flipH="1">
                <a:off x="5436905" y="3974126"/>
                <a:ext cx="1569516" cy="746472"/>
              </a:xfrm>
              <a:prstGeom prst="parallelogram">
                <a:avLst>
                  <a:gd name="adj" fmla="val 26448"/>
                </a:avLst>
              </a:prstGeom>
              <a:gradFill>
                <a:gsLst>
                  <a:gs pos="0">
                    <a:schemeClr val="accent2">
                      <a:alpha val="0"/>
                    </a:schemeClr>
                  </a:gs>
                  <a:gs pos="100000">
                    <a:schemeClr val="accent2">
                      <a:alpha val="13000"/>
                      <a:lumMod val="97000"/>
                    </a:schemeClr>
                  </a:gs>
                </a:gsLst>
                <a:lin ang="10800000" scaled="0"/>
              </a:gradFill>
              <a:ln w="15875" cap="rnd">
                <a:gradFill>
                  <a:gsLst>
                    <a:gs pos="8000">
                      <a:schemeClr val="accent2">
                        <a:lumMod val="60000"/>
                        <a:lumOff val="40000"/>
                        <a:alpha val="0"/>
                      </a:schemeClr>
                    </a:gs>
                    <a:gs pos="100000">
                      <a:schemeClr val="accent2">
                        <a:lumMod val="60000"/>
                        <a:lumOff val="40000"/>
                        <a:alpha val="45000"/>
                      </a:schemeClr>
                    </a:gs>
                  </a:gsLst>
                  <a:lin ang="10800000" scaled="0"/>
                </a:gradFill>
                <a:round/>
              </a:ln>
              <a:effectLst/>
            </p:spPr>
            <p:txBody>
              <a:bodyPr vert="horz" wrap="square" lIns="91440" tIns="45720" rIns="91440" bIns="45720" rtlCol="0" anchor="ctr"/>
              <a:lstStyle/>
              <a:p>
                <a:pPr algn="ctr">
                  <a:lnSpc>
                    <a:spcPct val="100000"/>
                  </a:lnSpc>
                </a:pPr>
                <a:endParaRPr kumimoji="1" lang="zh-CN" altLang="en-US"/>
              </a:p>
            </p:txBody>
          </p:sp>
        </p:grpSp>
      </p:grpSp>
      <p:sp>
        <p:nvSpPr>
          <p:cNvPr id="37" name="标题 1"/>
          <p:cNvSpPr txBox="1"/>
          <p:nvPr/>
        </p:nvSpPr>
        <p:spPr>
          <a:xfrm>
            <a:off x="7104486" y="496382"/>
            <a:ext cx="1591222" cy="639555"/>
          </a:xfrm>
          <a:custGeom>
            <a:avLst/>
            <a:gdLst>
              <a:gd name="connsiteX0" fmla="*/ 0 w 1690401"/>
              <a:gd name="connsiteY0" fmla="*/ 422720 h 679418"/>
              <a:gd name="connsiteX1" fmla="*/ 562642 w 1690401"/>
              <a:gd name="connsiteY1" fmla="*/ 422720 h 679418"/>
              <a:gd name="connsiteX2" fmla="*/ 632270 w 1690401"/>
              <a:gd name="connsiteY2" fmla="*/ 370427 h 679418"/>
              <a:gd name="connsiteX3" fmla="*/ 739807 w 1690401"/>
              <a:gd name="connsiteY3" fmla="*/ 0 h 679418"/>
              <a:gd name="connsiteX4" fmla="*/ 940784 w 1690401"/>
              <a:gd name="connsiteY4" fmla="*/ 679418 h 679418"/>
              <a:gd name="connsiteX5" fmla="*/ 1071563 w 1690401"/>
              <a:gd name="connsiteY5" fmla="*/ 339757 h 679418"/>
              <a:gd name="connsiteX6" fmla="*/ 1093946 w 1690401"/>
              <a:gd name="connsiteY6" fmla="*/ 383381 h 679418"/>
              <a:gd name="connsiteX7" fmla="*/ 1158431 w 1690401"/>
              <a:gd name="connsiteY7" fmla="*/ 422815 h 679418"/>
              <a:gd name="connsiteX8" fmla="*/ 1690402 w 1690401"/>
              <a:gd name="connsiteY8" fmla="*/ 422815 h 679418"/>
            </a:gdLst>
            <a:ahLst/>
            <a:cxnLst/>
            <a:rect l="l" t="t" r="r" b="b"/>
            <a:pathLst>
              <a:path w="1690401" h="679418">
                <a:moveTo>
                  <a:pt x="0" y="422720"/>
                </a:moveTo>
                <a:lnTo>
                  <a:pt x="562642" y="422720"/>
                </a:lnTo>
                <a:cubicBezTo>
                  <a:pt x="594932" y="422720"/>
                  <a:pt x="623316" y="401383"/>
                  <a:pt x="632270" y="370427"/>
                </a:cubicBezTo>
                <a:lnTo>
                  <a:pt x="739807" y="0"/>
                </a:lnTo>
                <a:lnTo>
                  <a:pt x="940784" y="679418"/>
                </a:lnTo>
                <a:lnTo>
                  <a:pt x="1071563" y="339757"/>
                </a:lnTo>
                <a:lnTo>
                  <a:pt x="1093946" y="383381"/>
                </a:lnTo>
                <a:cubicBezTo>
                  <a:pt x="1106329" y="407575"/>
                  <a:pt x="1131284" y="422815"/>
                  <a:pt x="1158431" y="422815"/>
                </a:cubicBezTo>
                <a:lnTo>
                  <a:pt x="1690402" y="422815"/>
                </a:lnTo>
              </a:path>
            </a:pathLst>
          </a:custGeom>
          <a:noFill/>
          <a:ln w="22225" cap="flat">
            <a:gradFill>
              <a:gsLst>
                <a:gs pos="0">
                  <a:schemeClr val="accent2">
                    <a:alpha val="0"/>
                  </a:schemeClr>
                </a:gs>
                <a:gs pos="53000">
                  <a:schemeClr val="accent2">
                    <a:lumMod val="60000"/>
                    <a:lumOff val="40000"/>
                    <a:alpha val="85000"/>
                  </a:schemeClr>
                </a:gs>
                <a:gs pos="100000">
                  <a:schemeClr val="accent2">
                    <a:alpha val="0"/>
                  </a:schemeClr>
                </a:gs>
              </a:gsLst>
              <a:lin ang="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38" name="标题 1"/>
          <p:cNvSpPr txBox="1"/>
          <p:nvPr/>
        </p:nvSpPr>
        <p:spPr>
          <a:xfrm>
            <a:off x="659257" y="1491712"/>
            <a:ext cx="5909378" cy="220556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4900" dirty="0" err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基于深度学习的手势识别系统</a:t>
            </a:r>
            <a:endParaRPr kumimoji="1" lang="zh-CN" altLang="en-US" dirty="0"/>
          </a:p>
        </p:txBody>
      </p:sp>
      <p:sp>
        <p:nvSpPr>
          <p:cNvPr id="6" name="文本框 5"/>
          <p:cNvSpPr txBox="1"/>
          <p:nvPr/>
        </p:nvSpPr>
        <p:spPr>
          <a:xfrm flipH="1">
            <a:off x="763614" y="5202907"/>
            <a:ext cx="4978424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小组成员：仇誉翔，</a:t>
            </a:r>
            <a:r>
              <a:rPr lang="zh-CN" altLang="en-US" sz="2400" dirty="0">
                <a:sym typeface="+mn-ea"/>
              </a:rPr>
              <a:t>魏唯，</a:t>
            </a:r>
            <a:r>
              <a:rPr lang="zh-CN" altLang="en-US" sz="2400" dirty="0"/>
              <a:t>陈彬镔，尹杰，刘传哲，陈铭锐</a:t>
            </a:r>
            <a:endParaRPr lang="zh-CN" altLang="en-US" sz="2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847726" y="450990"/>
            <a:ext cx="1562322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zh-CN" altLang="en-US" dirty="0"/>
              <a:t>技术架构</a:t>
            </a:r>
            <a:endParaRPr kumimoji="1" lang="zh-CN" altLang="en-US" dirty="0"/>
          </a:p>
        </p:txBody>
      </p:sp>
      <p:grpSp>
        <p:nvGrpSpPr>
          <p:cNvPr id="3" name="组合 2"/>
          <p:cNvGrpSpPr/>
          <p:nvPr/>
        </p:nvGrpSpPr>
        <p:grpSpPr>
          <a:xfrm>
            <a:off x="215900" y="406400"/>
            <a:ext cx="586739" cy="508000"/>
            <a:chOff x="215900" y="406400"/>
            <a:chExt cx="586739" cy="508000"/>
          </a:xfrm>
        </p:grpSpPr>
        <p:sp>
          <p:nvSpPr>
            <p:cNvPr id="4" name="标题 1"/>
            <p:cNvSpPr txBox="1"/>
            <p:nvPr/>
          </p:nvSpPr>
          <p:spPr>
            <a:xfrm>
              <a:off x="292099" y="725805"/>
              <a:ext cx="510540" cy="188595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 w="28575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5" name="标题 1"/>
            <p:cNvSpPr txBox="1"/>
            <p:nvPr/>
          </p:nvSpPr>
          <p:spPr>
            <a:xfrm>
              <a:off x="215900" y="406400"/>
              <a:ext cx="508000" cy="508000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  <p:sp>
        <p:nvSpPr>
          <p:cNvPr id="6" name="矩形 5"/>
          <p:cNvSpPr/>
          <p:nvPr/>
        </p:nvSpPr>
        <p:spPr>
          <a:xfrm>
            <a:off x="0" y="223325"/>
            <a:ext cx="1219200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OpenCV</a:t>
            </a:r>
            <a:endParaRPr lang="zh-CN" alt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0" y="1288041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广泛应用于实时图像处理、计算机视觉和深度学习任务</a:t>
            </a:r>
            <a:endParaRPr lang="zh-CN" altLang="en-US" dirty="0"/>
          </a:p>
        </p:txBody>
      </p:sp>
      <p:pic>
        <p:nvPicPr>
          <p:cNvPr id="9" name="图片 8" descr="图形用户界面&#10;&#10;描述已自动生成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2" t="4468" r="5506"/>
          <a:stretch>
            <a:fillRect/>
          </a:stretch>
        </p:blipFill>
        <p:spPr>
          <a:xfrm>
            <a:off x="8919800" y="0"/>
            <a:ext cx="3294743" cy="211883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847725" y="2489200"/>
            <a:ext cx="630781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highlight>
                  <a:srgbClr val="FFFF00"/>
                </a:highlight>
                <a:latin typeface="黑体" panose="02010609060101010101" pitchFamily="49" charset="-122"/>
                <a:ea typeface="黑体" panose="02010609060101010101" pitchFamily="49" charset="-122"/>
              </a:rPr>
              <a:t>项目中的</a:t>
            </a:r>
            <a:r>
              <a:rPr lang="en-US" altLang="zh-CN" dirty="0">
                <a:highlight>
                  <a:srgbClr val="FFFF00"/>
                </a:highlight>
                <a:latin typeface="黑体" panose="02010609060101010101" pitchFamily="49" charset="-122"/>
                <a:ea typeface="黑体" panose="02010609060101010101" pitchFamily="49" charset="-122"/>
              </a:rPr>
              <a:t>OpenCV</a:t>
            </a:r>
            <a:endParaRPr lang="en-US" altLang="zh-CN" dirty="0">
              <a:highlight>
                <a:srgbClr val="FFFF00"/>
              </a:highlight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图像和视频处理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: 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捕捉实时视频流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图像预处理：调整大小、颜色空间转换和归一化等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模型推理接口：与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ONNX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模型交互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,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加载模型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结果可视化：绘制手掌的边界框和关键点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图形用户界面, 文本&#10;&#10;描述已自动生成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6904" y="1883741"/>
            <a:ext cx="4792717" cy="3090517"/>
          </a:xfrm>
          <a:prstGeom prst="rect">
            <a:avLst/>
          </a:prstGeom>
        </p:spPr>
      </p:pic>
      <p:sp>
        <p:nvSpPr>
          <p:cNvPr id="2" name="标题 1"/>
          <p:cNvSpPr txBox="1"/>
          <p:nvPr/>
        </p:nvSpPr>
        <p:spPr>
          <a:xfrm>
            <a:off x="847726" y="450990"/>
            <a:ext cx="1562322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zh-CN" altLang="en-US" dirty="0"/>
              <a:t>技术架构</a:t>
            </a:r>
            <a:endParaRPr kumimoji="1" lang="zh-CN" altLang="en-US" dirty="0"/>
          </a:p>
        </p:txBody>
      </p:sp>
      <p:grpSp>
        <p:nvGrpSpPr>
          <p:cNvPr id="3" name="组合 2"/>
          <p:cNvGrpSpPr/>
          <p:nvPr/>
        </p:nvGrpSpPr>
        <p:grpSpPr>
          <a:xfrm>
            <a:off x="215900" y="406400"/>
            <a:ext cx="586739" cy="508000"/>
            <a:chOff x="215900" y="406400"/>
            <a:chExt cx="586739" cy="508000"/>
          </a:xfrm>
        </p:grpSpPr>
        <p:sp>
          <p:nvSpPr>
            <p:cNvPr id="4" name="标题 1"/>
            <p:cNvSpPr txBox="1"/>
            <p:nvPr/>
          </p:nvSpPr>
          <p:spPr>
            <a:xfrm>
              <a:off x="292099" y="725805"/>
              <a:ext cx="510540" cy="188595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 w="28575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5" name="标题 1"/>
            <p:cNvSpPr txBox="1"/>
            <p:nvPr/>
          </p:nvSpPr>
          <p:spPr>
            <a:xfrm>
              <a:off x="215900" y="406400"/>
              <a:ext cx="508000" cy="508000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  <p:sp>
        <p:nvSpPr>
          <p:cNvPr id="6" name="矩形 5"/>
          <p:cNvSpPr/>
          <p:nvPr/>
        </p:nvSpPr>
        <p:spPr>
          <a:xfrm>
            <a:off x="0" y="223325"/>
            <a:ext cx="1219200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5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BlazePalm</a:t>
            </a:r>
            <a:endParaRPr lang="zh-CN" alt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992372" y="2119423"/>
            <a:ext cx="523830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  为了检测初始手部位置，谷歌采用了一种名为 </a:t>
            </a:r>
            <a:r>
              <a:rPr lang="en-US" altLang="zh-CN" dirty="0" err="1">
                <a:latin typeface="黑体" panose="02010609060101010101" pitchFamily="49" charset="-122"/>
                <a:ea typeface="黑体" panose="02010609060101010101" pitchFamily="49" charset="-122"/>
              </a:rPr>
              <a:t>BlazePalm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的</a:t>
            </a:r>
            <a:r>
              <a:rPr lang="zh-CN" altLang="en-US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单发检测器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模型，该模型以类似于 </a:t>
            </a:r>
            <a:r>
              <a:rPr lang="en-US" altLang="zh-CN" dirty="0" err="1">
                <a:latin typeface="黑体" panose="02010609060101010101" pitchFamily="49" charset="-122"/>
                <a:ea typeface="黑体" panose="02010609060101010101" pitchFamily="49" charset="-122"/>
              </a:rPr>
              <a:t>BlazeFace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的方式针对移动实时使用进行了优化，后者也可在 </a:t>
            </a:r>
            <a:r>
              <a:rPr lang="en-US" altLang="zh-CN" dirty="0" err="1">
                <a:latin typeface="黑体" panose="02010609060101010101" pitchFamily="49" charset="-122"/>
                <a:ea typeface="黑体" panose="02010609060101010101" pitchFamily="49" charset="-122"/>
              </a:rPr>
              <a:t>MediaPipe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中使用。检测手部是一项复杂的任务：模型必须在相对于图像帧的大跨度 （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~20x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） 的各种手部尺寸上工作，并且能够检测被遮挡和被自咬合的手部。虽然面部具有高对比度图案，例如在眼睛和嘴巴区域，但手部缺乏这些特征，因此相对难以仅从视觉特征中可靠地检测到它们。相反，提供额外的上下文（如手臂、身体或人物特征）有助于准确定位手部。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5489944" y="2973572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18" name="文本框 17"/>
          <p:cNvSpPr txBox="1"/>
          <p:nvPr/>
        </p:nvSpPr>
        <p:spPr>
          <a:xfrm>
            <a:off x="992372" y="2110555"/>
            <a:ext cx="540509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highlight>
                  <a:srgbClr val="FFFF00"/>
                </a:highlight>
                <a:latin typeface="黑体" panose="02010609060101010101" pitchFamily="49" charset="-122"/>
                <a:ea typeface="黑体" panose="02010609060101010101" pitchFamily="49" charset="-122"/>
              </a:rPr>
              <a:t>单发检测器</a:t>
            </a:r>
            <a:endParaRPr lang="en-US" altLang="zh-CN" dirty="0">
              <a:highlight>
                <a:srgbClr val="FFFF00"/>
              </a:highlight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just"/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  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谷歌</a:t>
            </a:r>
            <a:r>
              <a:rPr lang="zh-CN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提出了名为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Single Shot </a:t>
            </a:r>
            <a:r>
              <a:rPr lang="en-US" altLang="zh-CN" dirty="0" err="1">
                <a:latin typeface="黑体" panose="02010609060101010101" pitchFamily="49" charset="-122"/>
                <a:ea typeface="黑体" panose="02010609060101010101" pitchFamily="49" charset="-122"/>
              </a:rPr>
              <a:t>MultiBox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检测器</a:t>
            </a:r>
            <a:r>
              <a:rPr lang="zh-CN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的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单深度神经网络检测图像方法</a:t>
            </a:r>
            <a:r>
              <a:rPr lang="zh-CN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，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它</a:t>
            </a:r>
            <a:r>
              <a:rPr lang="zh-CN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将边界框离散为默认框，并结合多分辨率特征图预测对象形状和类别。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SSD </a:t>
            </a:r>
            <a:r>
              <a:rPr lang="zh-CN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简化了传统方法，无需生成对象建议和特征重新采样，训练和推理统一，速度快且易于集成。在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 PASCAL VOC</a:t>
            </a:r>
            <a:r>
              <a:rPr lang="zh-CN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MS COCO </a:t>
            </a:r>
            <a:r>
              <a:rPr lang="zh-CN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和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 ILSVRC 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等自训练</a:t>
            </a:r>
            <a:r>
              <a:rPr lang="zh-CN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数据集上，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SSD </a:t>
            </a:r>
            <a:r>
              <a:rPr lang="zh-CN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实现了与多阶段方法相当的精度，同时显著提升了检测速度，例如在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 300×300 </a:t>
            </a:r>
            <a:r>
              <a:rPr lang="zh-CN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输入下以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 58 FPS(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视频帧率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) </a:t>
            </a:r>
            <a:r>
              <a:rPr lang="zh-CN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达到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 72.1% </a:t>
            </a:r>
            <a:r>
              <a:rPr lang="en-US" altLang="zh-CN" dirty="0" err="1">
                <a:latin typeface="黑体" panose="02010609060101010101" pitchFamily="49" charset="-122"/>
                <a:ea typeface="黑体" panose="02010609060101010101" pitchFamily="49" charset="-122"/>
              </a:rPr>
              <a:t>mAP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(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平均精度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)</a:t>
            </a:r>
            <a:r>
              <a:rPr lang="zh-CN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，优于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 Faster R-CNN </a:t>
            </a:r>
            <a:r>
              <a:rPr lang="zh-CN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等方法。</a:t>
            </a:r>
            <a:endParaRPr lang="zh-CN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7" grpId="1"/>
      <p:bldP spid="1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6736855"/>
            <a:ext cx="12192000" cy="121145"/>
          </a:xfrm>
          <a:custGeom>
            <a:avLst/>
            <a:gdLst>
              <a:gd name="connsiteX0" fmla="*/ 6095999 w 12192000"/>
              <a:gd name="connsiteY0" fmla="*/ 0 h 121145"/>
              <a:gd name="connsiteX1" fmla="*/ 11610383 w 12192000"/>
              <a:gd name="connsiteY1" fmla="*/ 84069 h 121145"/>
              <a:gd name="connsiteX2" fmla="*/ 12192000 w 12192000"/>
              <a:gd name="connsiteY2" fmla="*/ 104057 h 121145"/>
              <a:gd name="connsiteX3" fmla="*/ 12192000 w 12192000"/>
              <a:gd name="connsiteY3" fmla="*/ 121145 h 121145"/>
              <a:gd name="connsiteX4" fmla="*/ 0 w 12192000"/>
              <a:gd name="connsiteY4" fmla="*/ 121145 h 121145"/>
              <a:gd name="connsiteX5" fmla="*/ 0 w 12192000"/>
              <a:gd name="connsiteY5" fmla="*/ 104057 h 121145"/>
              <a:gd name="connsiteX6" fmla="*/ 581617 w 12192000"/>
              <a:gd name="connsiteY6" fmla="*/ 84069 h 121145"/>
              <a:gd name="connsiteX7" fmla="*/ 6095999 w 12192000"/>
              <a:gd name="connsiteY7" fmla="*/ 0 h 121145"/>
            </a:gdLst>
            <a:ahLst/>
            <a:cxnLst/>
            <a:rect l="l" t="t" r="r" b="b"/>
            <a:pathLst>
              <a:path w="12192000" h="121145">
                <a:moveTo>
                  <a:pt x="6095999" y="0"/>
                </a:moveTo>
                <a:cubicBezTo>
                  <a:pt x="8000087" y="0"/>
                  <a:pt x="9847842" y="29188"/>
                  <a:pt x="11610383" y="84069"/>
                </a:cubicBezTo>
                <a:lnTo>
                  <a:pt x="12192000" y="104057"/>
                </a:lnTo>
                <a:lnTo>
                  <a:pt x="12192000" y="121145"/>
                </a:lnTo>
                <a:lnTo>
                  <a:pt x="0" y="121145"/>
                </a:lnTo>
                <a:lnTo>
                  <a:pt x="0" y="104057"/>
                </a:lnTo>
                <a:lnTo>
                  <a:pt x="581617" y="84069"/>
                </a:lnTo>
                <a:cubicBezTo>
                  <a:pt x="2344158" y="29188"/>
                  <a:pt x="4191913" y="0"/>
                  <a:pt x="6095999" y="0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0" y="1"/>
            <a:ext cx="12192000" cy="5099493"/>
          </a:xfrm>
          <a:custGeom>
            <a:avLst/>
            <a:gdLst>
              <a:gd name="connsiteX0" fmla="*/ 0 w 12192000"/>
              <a:gd name="connsiteY0" fmla="*/ 0 h 5099493"/>
              <a:gd name="connsiteX1" fmla="*/ 12192000 w 12192000"/>
              <a:gd name="connsiteY1" fmla="*/ 0 h 5099493"/>
              <a:gd name="connsiteX2" fmla="*/ 12192000 w 12192000"/>
              <a:gd name="connsiteY2" fmla="*/ 4454038 h 5099493"/>
              <a:gd name="connsiteX3" fmla="*/ 11519767 w 12192000"/>
              <a:gd name="connsiteY3" fmla="*/ 4604293 h 5099493"/>
              <a:gd name="connsiteX4" fmla="*/ 6096001 w 12192000"/>
              <a:gd name="connsiteY4" fmla="*/ 5099493 h 5099493"/>
              <a:gd name="connsiteX5" fmla="*/ 672235 w 12192000"/>
              <a:gd name="connsiteY5" fmla="*/ 4604293 h 5099493"/>
              <a:gd name="connsiteX6" fmla="*/ 0 w 12192000"/>
              <a:gd name="connsiteY6" fmla="*/ 4454038 h 5099493"/>
            </a:gdLst>
            <a:ahLst/>
            <a:cxnLst/>
            <a:rect l="l" t="t" r="r" b="b"/>
            <a:pathLst>
              <a:path w="12192000" h="5099493">
                <a:moveTo>
                  <a:pt x="0" y="0"/>
                </a:moveTo>
                <a:lnTo>
                  <a:pt x="12192000" y="0"/>
                </a:lnTo>
                <a:lnTo>
                  <a:pt x="12192000" y="4454038"/>
                </a:lnTo>
                <a:lnTo>
                  <a:pt x="11519767" y="4604293"/>
                </a:lnTo>
                <a:cubicBezTo>
                  <a:pt x="9971522" y="4916937"/>
                  <a:pt x="8105087" y="5099493"/>
                  <a:pt x="6096001" y="5099493"/>
                </a:cubicBezTo>
                <a:cubicBezTo>
                  <a:pt x="4086916" y="5099493"/>
                  <a:pt x="2220481" y="4916937"/>
                  <a:pt x="672235" y="4604293"/>
                </a:cubicBezTo>
                <a:lnTo>
                  <a:pt x="0" y="4454038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rcRect l="2222" r="2222" b="27712"/>
          <a:stretch>
            <a:fillRect/>
          </a:stretch>
        </p:blipFill>
        <p:spPr>
          <a:xfrm>
            <a:off x="-2" y="1"/>
            <a:ext cx="12192005" cy="4957487"/>
          </a:xfrm>
          <a:custGeom>
            <a:avLst/>
            <a:gdLst>
              <a:gd name="connsiteX0" fmla="*/ 0 w 12192005"/>
              <a:gd name="connsiteY0" fmla="*/ 0 h 4957487"/>
              <a:gd name="connsiteX1" fmla="*/ 12192005 w 12192005"/>
              <a:gd name="connsiteY1" fmla="*/ 0 h 4957487"/>
              <a:gd name="connsiteX2" fmla="*/ 12192005 w 12192005"/>
              <a:gd name="connsiteY2" fmla="*/ 4306657 h 4957487"/>
              <a:gd name="connsiteX3" fmla="*/ 11519769 w 12192005"/>
              <a:gd name="connsiteY3" fmla="*/ 4458163 h 4957487"/>
              <a:gd name="connsiteX4" fmla="*/ 6096003 w 12192005"/>
              <a:gd name="connsiteY4" fmla="*/ 4957487 h 4957487"/>
              <a:gd name="connsiteX5" fmla="*/ 672237 w 12192005"/>
              <a:gd name="connsiteY5" fmla="*/ 4458163 h 4957487"/>
              <a:gd name="connsiteX6" fmla="*/ 0 w 12192005"/>
              <a:gd name="connsiteY6" fmla="*/ 4306657 h 4957487"/>
            </a:gdLst>
            <a:ahLst/>
            <a:cxnLst/>
            <a:rect l="l" t="t" r="r" b="b"/>
            <a:pathLst>
              <a:path w="12192005" h="4957487">
                <a:moveTo>
                  <a:pt x="0" y="0"/>
                </a:moveTo>
                <a:lnTo>
                  <a:pt x="12192005" y="0"/>
                </a:lnTo>
                <a:lnTo>
                  <a:pt x="12192005" y="4306657"/>
                </a:lnTo>
                <a:lnTo>
                  <a:pt x="11519769" y="4458163"/>
                </a:lnTo>
                <a:cubicBezTo>
                  <a:pt x="9971524" y="4773410"/>
                  <a:pt x="8105089" y="4957487"/>
                  <a:pt x="6096003" y="4957487"/>
                </a:cubicBezTo>
                <a:cubicBezTo>
                  <a:pt x="4086918" y="4957487"/>
                  <a:pt x="2220483" y="4773410"/>
                  <a:pt x="672237" y="4458163"/>
                </a:cubicBezTo>
                <a:lnTo>
                  <a:pt x="0" y="4306657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5" name="标题 1"/>
          <p:cNvSpPr txBox="1"/>
          <p:nvPr/>
        </p:nvSpPr>
        <p:spPr>
          <a:xfrm>
            <a:off x="0" y="0"/>
            <a:ext cx="12192000" cy="4957487"/>
          </a:xfrm>
          <a:custGeom>
            <a:avLst/>
            <a:gdLst>
              <a:gd name="connsiteX0" fmla="*/ 0 w 12192000"/>
              <a:gd name="connsiteY0" fmla="*/ 0 h 4957487"/>
              <a:gd name="connsiteX1" fmla="*/ 12192000 w 12192000"/>
              <a:gd name="connsiteY1" fmla="*/ 0 h 4957487"/>
              <a:gd name="connsiteX2" fmla="*/ 12192000 w 12192000"/>
              <a:gd name="connsiteY2" fmla="*/ 4306658 h 4957487"/>
              <a:gd name="connsiteX3" fmla="*/ 11519767 w 12192000"/>
              <a:gd name="connsiteY3" fmla="*/ 4458163 h 4957487"/>
              <a:gd name="connsiteX4" fmla="*/ 6096001 w 12192000"/>
              <a:gd name="connsiteY4" fmla="*/ 4957487 h 4957487"/>
              <a:gd name="connsiteX5" fmla="*/ 672235 w 12192000"/>
              <a:gd name="connsiteY5" fmla="*/ 4458163 h 4957487"/>
              <a:gd name="connsiteX6" fmla="*/ 0 w 12192000"/>
              <a:gd name="connsiteY6" fmla="*/ 4306657 h 4957487"/>
            </a:gdLst>
            <a:ahLst/>
            <a:cxnLst/>
            <a:rect l="l" t="t" r="r" b="b"/>
            <a:pathLst>
              <a:path w="12192000" h="4957487">
                <a:moveTo>
                  <a:pt x="0" y="0"/>
                </a:moveTo>
                <a:lnTo>
                  <a:pt x="12192000" y="0"/>
                </a:lnTo>
                <a:lnTo>
                  <a:pt x="12192000" y="4306658"/>
                </a:lnTo>
                <a:lnTo>
                  <a:pt x="11519767" y="4458163"/>
                </a:lnTo>
                <a:cubicBezTo>
                  <a:pt x="9971522" y="4773410"/>
                  <a:pt x="8105087" y="4957487"/>
                  <a:pt x="6096001" y="4957487"/>
                </a:cubicBezTo>
                <a:cubicBezTo>
                  <a:pt x="4086916" y="4957487"/>
                  <a:pt x="2220481" y="4773410"/>
                  <a:pt x="672235" y="4458163"/>
                </a:cubicBezTo>
                <a:lnTo>
                  <a:pt x="0" y="4306657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 dirty="0"/>
          </a:p>
        </p:txBody>
      </p:sp>
      <p:sp>
        <p:nvSpPr>
          <p:cNvPr id="6" name="标题 1"/>
          <p:cNvSpPr txBox="1"/>
          <p:nvPr/>
        </p:nvSpPr>
        <p:spPr>
          <a:xfrm>
            <a:off x="651539" y="926864"/>
            <a:ext cx="2586273" cy="123645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7200">
                <a:ln w="15875">
                  <a:solidFill>
                    <a:srgbClr val="FFFFFF">
                      <a:alpha val="100000"/>
                    </a:srgbClr>
                  </a:solidFill>
                </a:ln>
                <a:noFill/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PART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9828010" y="2374900"/>
            <a:ext cx="2108204" cy="2108202"/>
          </a:xfrm>
          <a:prstGeom prst="ellipse">
            <a:avLst/>
          </a:prstGeom>
          <a:gradFill>
            <a:gsLst>
              <a:gs pos="12000">
                <a:schemeClr val="accent1">
                  <a:lumMod val="60000"/>
                  <a:lumOff val="40000"/>
                </a:schemeClr>
              </a:gs>
              <a:gs pos="45000">
                <a:schemeClr val="accent1"/>
              </a:gs>
              <a:gs pos="63000">
                <a:schemeClr val="accent1"/>
              </a:gs>
              <a:gs pos="86000">
                <a:schemeClr val="accent1">
                  <a:lumMod val="7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sq">
            <a:noFill/>
            <a:miter/>
          </a:ln>
          <a:effectLst>
            <a:outerShdw blurRad="165100" dist="38100" dir="5400000" algn="t" rotWithShape="0">
              <a:schemeClr val="accent1"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8923615">
            <a:off x="9989672" y="1764954"/>
            <a:ext cx="94458" cy="512698"/>
          </a:xfrm>
          <a:prstGeom prst="trapezoid">
            <a:avLst>
              <a:gd name="adj" fmla="val 25862"/>
            </a:avLst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1152238" y="483669"/>
            <a:ext cx="366662" cy="197910"/>
            <a:chOff x="11152238" y="483669"/>
            <a:chExt cx="366662" cy="197910"/>
          </a:xfrm>
        </p:grpSpPr>
        <p:sp>
          <p:nvSpPr>
            <p:cNvPr id="17" name="标题 1"/>
            <p:cNvSpPr txBox="1"/>
            <p:nvPr/>
          </p:nvSpPr>
          <p:spPr>
            <a:xfrm>
              <a:off x="11152238" y="483669"/>
              <a:ext cx="366662" cy="10800"/>
            </a:xfrm>
            <a:prstGeom prst="rect">
              <a:avLst/>
            </a:prstGeom>
            <a:solidFill>
              <a:schemeClr val="bg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8" name="标题 1"/>
            <p:cNvSpPr txBox="1"/>
            <p:nvPr/>
          </p:nvSpPr>
          <p:spPr>
            <a:xfrm>
              <a:off x="11152238" y="577224"/>
              <a:ext cx="366662" cy="10800"/>
            </a:xfrm>
            <a:prstGeom prst="rect">
              <a:avLst/>
            </a:prstGeom>
            <a:solidFill>
              <a:schemeClr val="bg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9" name="标题 1"/>
            <p:cNvSpPr txBox="1"/>
            <p:nvPr/>
          </p:nvSpPr>
          <p:spPr>
            <a:xfrm>
              <a:off x="11152238" y="670779"/>
              <a:ext cx="366662" cy="10800"/>
            </a:xfrm>
            <a:prstGeom prst="rect">
              <a:avLst/>
            </a:prstGeom>
            <a:solidFill>
              <a:schemeClr val="bg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  <p:sp>
        <p:nvSpPr>
          <p:cNvPr id="20" name="标题 1"/>
          <p:cNvSpPr txBox="1"/>
          <p:nvPr/>
        </p:nvSpPr>
        <p:spPr>
          <a:xfrm>
            <a:off x="651539" y="2200287"/>
            <a:ext cx="5932305" cy="171759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kumimoji="1" lang="zh-CN" altLang="en-US" sz="45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重点模块设计</a:t>
            </a:r>
            <a:endParaRPr kumimoji="1" lang="zh-CN" altLang="en-US" sz="4500" dirty="0">
              <a:ln w="12700">
                <a:noFill/>
              </a:ln>
              <a:solidFill>
                <a:srgbClr val="FFFFFF">
                  <a:alpha val="100000"/>
                </a:srgb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4783574" y="1185400"/>
            <a:ext cx="2539725" cy="1757525"/>
            <a:chOff x="4783574" y="1185400"/>
            <a:chExt cx="2539725" cy="1757525"/>
          </a:xfrm>
        </p:grpSpPr>
        <p:sp>
          <p:nvSpPr>
            <p:cNvPr id="22" name="标题 1"/>
            <p:cNvSpPr txBox="1"/>
            <p:nvPr/>
          </p:nvSpPr>
          <p:spPr>
            <a:xfrm>
              <a:off x="4791523" y="1919154"/>
              <a:ext cx="1240678" cy="320821"/>
            </a:xfrm>
            <a:prstGeom prst="diamond">
              <a:avLst/>
            </a:prstGeom>
            <a:gradFill>
              <a:gsLst>
                <a:gs pos="0">
                  <a:schemeClr val="accent2">
                    <a:lumMod val="60000"/>
                    <a:lumOff val="40000"/>
                    <a:alpha val="0"/>
                  </a:schemeClr>
                </a:gs>
                <a:gs pos="95000">
                  <a:schemeClr val="accent2">
                    <a:lumMod val="60000"/>
                    <a:lumOff val="40000"/>
                    <a:alpha val="17000"/>
                  </a:schemeClr>
                </a:gs>
              </a:gsLst>
              <a:lin ang="5400000" scaled="0"/>
            </a:gradFill>
            <a:ln w="15875" cap="rnd">
              <a:gradFill>
                <a:gsLst>
                  <a:gs pos="8000">
                    <a:schemeClr val="accent2">
                      <a:lumMod val="60000"/>
                      <a:lumOff val="40000"/>
                      <a:alpha val="0"/>
                    </a:schemeClr>
                  </a:gs>
                  <a:gs pos="100000">
                    <a:schemeClr val="accent2">
                      <a:lumMod val="60000"/>
                      <a:lumOff val="40000"/>
                    </a:schemeClr>
                  </a:gs>
                </a:gsLst>
                <a:lin ang="5400000" scaled="0"/>
              </a:gradFill>
              <a:round/>
            </a:ln>
            <a:effectLst/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00000"/>
                </a:lnSpc>
              </a:pPr>
              <a:endParaRPr kumimoji="1" lang="zh-CN" altLang="en-US"/>
            </a:p>
          </p:txBody>
        </p:sp>
        <p:sp>
          <p:nvSpPr>
            <p:cNvPr id="23" name="标题 1"/>
            <p:cNvSpPr txBox="1"/>
            <p:nvPr/>
          </p:nvSpPr>
          <p:spPr>
            <a:xfrm rot="5400000">
              <a:off x="4664310" y="2196400"/>
              <a:ext cx="865790" cy="627261"/>
            </a:xfrm>
            <a:prstGeom prst="parallelogram">
              <a:avLst>
                <a:gd name="adj" fmla="val 26035"/>
              </a:avLst>
            </a:prstGeom>
            <a:gradFill>
              <a:gsLst>
                <a:gs pos="0">
                  <a:schemeClr val="accent2">
                    <a:lumMod val="60000"/>
                    <a:lumOff val="40000"/>
                    <a:alpha val="0"/>
                  </a:schemeClr>
                </a:gs>
                <a:gs pos="100000">
                  <a:schemeClr val="accent2">
                    <a:lumMod val="60000"/>
                    <a:lumOff val="40000"/>
                    <a:alpha val="14000"/>
                  </a:schemeClr>
                </a:gs>
              </a:gsLst>
              <a:lin ang="10800000" scaled="0"/>
            </a:gradFill>
            <a:ln w="15875" cap="rnd">
              <a:gradFill>
                <a:gsLst>
                  <a:gs pos="8000">
                    <a:schemeClr val="accent2">
                      <a:alpha val="0"/>
                    </a:schemeClr>
                  </a:gs>
                  <a:gs pos="100000">
                    <a:schemeClr val="accent2">
                      <a:lumMod val="60000"/>
                      <a:lumOff val="40000"/>
                      <a:alpha val="45000"/>
                    </a:schemeClr>
                  </a:gs>
                </a:gsLst>
                <a:lin ang="10800000" scaled="0"/>
              </a:gradFill>
              <a:round/>
            </a:ln>
            <a:effectLst/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00000"/>
                </a:lnSpc>
              </a:pPr>
              <a:endParaRPr kumimoji="1" lang="zh-CN" altLang="en-US"/>
            </a:p>
          </p:txBody>
        </p:sp>
        <p:sp>
          <p:nvSpPr>
            <p:cNvPr id="24" name="标题 1"/>
            <p:cNvSpPr txBox="1"/>
            <p:nvPr/>
          </p:nvSpPr>
          <p:spPr>
            <a:xfrm rot="16200000" flipH="1">
              <a:off x="5285679" y="2196399"/>
              <a:ext cx="865788" cy="627261"/>
            </a:xfrm>
            <a:prstGeom prst="parallelogram">
              <a:avLst>
                <a:gd name="adj" fmla="val 26448"/>
              </a:avLst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>
                    <a:alpha val="13000"/>
                    <a:lumMod val="97000"/>
                  </a:schemeClr>
                </a:gs>
              </a:gsLst>
              <a:lin ang="10800000" scaled="0"/>
            </a:gradFill>
            <a:ln w="15875" cap="rnd">
              <a:gradFill>
                <a:gsLst>
                  <a:gs pos="8000">
                    <a:schemeClr val="accent2">
                      <a:lumMod val="60000"/>
                      <a:lumOff val="40000"/>
                      <a:alpha val="0"/>
                    </a:schemeClr>
                  </a:gs>
                  <a:gs pos="100000">
                    <a:schemeClr val="accent2">
                      <a:lumMod val="60000"/>
                      <a:lumOff val="40000"/>
                      <a:alpha val="45000"/>
                    </a:schemeClr>
                  </a:gs>
                </a:gsLst>
                <a:lin ang="10800000" scaled="0"/>
              </a:gradFill>
              <a:round/>
            </a:ln>
            <a:effectLst/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00000"/>
                </a:lnSpc>
              </a:pPr>
              <a:endParaRPr kumimoji="1" lang="zh-CN" altLang="en-US"/>
            </a:p>
          </p:txBody>
        </p:sp>
        <p:grpSp>
          <p:nvGrpSpPr>
            <p:cNvPr id="25" name="组合 24"/>
            <p:cNvGrpSpPr/>
            <p:nvPr/>
          </p:nvGrpSpPr>
          <p:grpSpPr>
            <a:xfrm>
              <a:off x="5837372" y="1185400"/>
              <a:ext cx="1485927" cy="1757523"/>
              <a:chOff x="5837372" y="1185400"/>
              <a:chExt cx="1485927" cy="1757523"/>
            </a:xfrm>
          </p:grpSpPr>
          <p:sp>
            <p:nvSpPr>
              <p:cNvPr id="26" name="标题 1"/>
              <p:cNvSpPr txBox="1"/>
              <p:nvPr/>
            </p:nvSpPr>
            <p:spPr>
              <a:xfrm>
                <a:off x="5846830" y="1185400"/>
                <a:ext cx="1476469" cy="381793"/>
              </a:xfrm>
              <a:prstGeom prst="diamond">
                <a:avLst/>
              </a:prstGeom>
              <a:gradFill>
                <a:gsLst>
                  <a:gs pos="0">
                    <a:schemeClr val="accent2">
                      <a:lumMod val="60000"/>
                      <a:lumOff val="40000"/>
                      <a:alpha val="0"/>
                    </a:schemeClr>
                  </a:gs>
                  <a:gs pos="95000">
                    <a:schemeClr val="accent2">
                      <a:lumMod val="60000"/>
                      <a:lumOff val="40000"/>
                      <a:alpha val="17000"/>
                    </a:schemeClr>
                  </a:gs>
                </a:gsLst>
                <a:lin ang="5400000" scaled="0"/>
              </a:gradFill>
              <a:ln w="15875" cap="rnd">
                <a:gradFill>
                  <a:gsLst>
                    <a:gs pos="8000">
                      <a:schemeClr val="accent2">
                        <a:lumMod val="60000"/>
                        <a:lumOff val="40000"/>
                        <a:alpha val="0"/>
                      </a:schemeClr>
                    </a:gs>
                    <a:gs pos="100000">
                      <a:schemeClr val="accent2">
                        <a:lumMod val="60000"/>
                        <a:lumOff val="40000"/>
                      </a:schemeClr>
                    </a:gs>
                  </a:gsLst>
                  <a:lin ang="5400000" scaled="0"/>
                </a:gradFill>
                <a:round/>
              </a:ln>
              <a:effectLst/>
            </p:spPr>
            <p:txBody>
              <a:bodyPr vert="horz" wrap="square" lIns="91440" tIns="45720" rIns="91440" bIns="45720" rtlCol="0" anchor="ctr"/>
              <a:lstStyle/>
              <a:p>
                <a:pPr algn="ctr">
                  <a:lnSpc>
                    <a:spcPct val="100000"/>
                  </a:lnSpc>
                </a:pPr>
                <a:endParaRPr kumimoji="1" lang="zh-CN" altLang="en-US"/>
              </a:p>
            </p:txBody>
          </p:sp>
          <p:sp>
            <p:nvSpPr>
              <p:cNvPr id="27" name="标题 1"/>
              <p:cNvSpPr txBox="1"/>
              <p:nvPr/>
            </p:nvSpPr>
            <p:spPr>
              <a:xfrm rot="5400000">
                <a:off x="5425850" y="1784929"/>
                <a:ext cx="1569516" cy="746472"/>
              </a:xfrm>
              <a:prstGeom prst="parallelogram">
                <a:avLst>
                  <a:gd name="adj" fmla="val 26035"/>
                </a:avLst>
              </a:prstGeom>
              <a:gradFill>
                <a:gsLst>
                  <a:gs pos="0">
                    <a:schemeClr val="accent2">
                      <a:lumMod val="60000"/>
                      <a:lumOff val="40000"/>
                      <a:alpha val="0"/>
                    </a:schemeClr>
                  </a:gs>
                  <a:gs pos="100000">
                    <a:schemeClr val="accent2">
                      <a:lumMod val="60000"/>
                      <a:lumOff val="40000"/>
                      <a:alpha val="14000"/>
                    </a:schemeClr>
                  </a:gs>
                </a:gsLst>
                <a:lin ang="10800000" scaled="0"/>
              </a:gradFill>
              <a:ln w="15875" cap="rnd">
                <a:gradFill>
                  <a:gsLst>
                    <a:gs pos="8000">
                      <a:schemeClr val="accent2">
                        <a:alpha val="0"/>
                      </a:schemeClr>
                    </a:gs>
                    <a:gs pos="100000">
                      <a:schemeClr val="accent2">
                        <a:lumMod val="60000"/>
                        <a:lumOff val="40000"/>
                        <a:alpha val="45000"/>
                      </a:schemeClr>
                    </a:gs>
                  </a:gsLst>
                  <a:lin ang="10800000" scaled="0"/>
                </a:gradFill>
                <a:round/>
              </a:ln>
              <a:effectLst/>
            </p:spPr>
            <p:txBody>
              <a:bodyPr vert="horz" wrap="square" lIns="91440" tIns="45720" rIns="91440" bIns="45720" rtlCol="0" anchor="ctr"/>
              <a:lstStyle/>
              <a:p>
                <a:pPr algn="ctr">
                  <a:lnSpc>
                    <a:spcPct val="100000"/>
                  </a:lnSpc>
                </a:pPr>
                <a:endParaRPr kumimoji="1" lang="zh-CN" altLang="en-US"/>
              </a:p>
            </p:txBody>
          </p:sp>
          <p:sp>
            <p:nvSpPr>
              <p:cNvPr id="28" name="标题 1"/>
              <p:cNvSpPr txBox="1"/>
              <p:nvPr/>
            </p:nvSpPr>
            <p:spPr>
              <a:xfrm rot="16200000" flipH="1">
                <a:off x="6165305" y="1784928"/>
                <a:ext cx="1569516" cy="746472"/>
              </a:xfrm>
              <a:prstGeom prst="parallelogram">
                <a:avLst>
                  <a:gd name="adj" fmla="val 26448"/>
                </a:avLst>
              </a:prstGeom>
              <a:gradFill>
                <a:gsLst>
                  <a:gs pos="0">
                    <a:schemeClr val="accent2">
                      <a:alpha val="0"/>
                    </a:schemeClr>
                  </a:gs>
                  <a:gs pos="100000">
                    <a:schemeClr val="accent2">
                      <a:alpha val="13000"/>
                      <a:lumMod val="97000"/>
                    </a:schemeClr>
                  </a:gs>
                </a:gsLst>
                <a:lin ang="10800000" scaled="0"/>
              </a:gradFill>
              <a:ln w="15875" cap="rnd">
                <a:gradFill>
                  <a:gsLst>
                    <a:gs pos="8000">
                      <a:schemeClr val="accent2">
                        <a:lumMod val="60000"/>
                        <a:lumOff val="40000"/>
                        <a:alpha val="0"/>
                      </a:schemeClr>
                    </a:gs>
                    <a:gs pos="100000">
                      <a:schemeClr val="accent2">
                        <a:lumMod val="60000"/>
                        <a:lumOff val="40000"/>
                        <a:alpha val="45000"/>
                      </a:schemeClr>
                    </a:gs>
                  </a:gsLst>
                  <a:lin ang="10800000" scaled="0"/>
                </a:gradFill>
                <a:round/>
              </a:ln>
              <a:effectLst/>
            </p:spPr>
            <p:txBody>
              <a:bodyPr vert="horz" wrap="square" lIns="91440" tIns="45720" rIns="91440" bIns="45720" rtlCol="0" anchor="ctr"/>
              <a:lstStyle/>
              <a:p>
                <a:pPr algn="ctr">
                  <a:lnSpc>
                    <a:spcPct val="100000"/>
                  </a:lnSpc>
                </a:pPr>
                <a:endParaRPr kumimoji="1" lang="zh-CN" altLang="en-US"/>
              </a:p>
            </p:txBody>
          </p:sp>
        </p:grpSp>
      </p:grpSp>
      <p:sp>
        <p:nvSpPr>
          <p:cNvPr id="29" name="标题 1"/>
          <p:cNvSpPr txBox="1"/>
          <p:nvPr/>
        </p:nvSpPr>
        <p:spPr>
          <a:xfrm>
            <a:off x="3131214" y="-889616"/>
            <a:ext cx="2586273" cy="305293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7200">
                <a:ln w="15875">
                  <a:solidFill>
                    <a:srgbClr val="FFFFFF">
                      <a:alpha val="100000"/>
                    </a:srgbClr>
                  </a:solidFill>
                </a:ln>
                <a:noFill/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03</a:t>
            </a:r>
            <a:endParaRPr kumimoji="1" lang="zh-CN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281298" y="5165921"/>
            <a:ext cx="39198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根据识别结果更新游戏状态，并在图像上绘制检测到的手掌边界框、关键点及游戏结果，实时反馈给用户。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236210" y="1287936"/>
            <a:ext cx="3919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首先初始化摄像头并捕捉实时视频流。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1236211" y="1980433"/>
            <a:ext cx="46216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获取每一帧后，进行图像预处理，调整尺寸和颜色，为深度学习模型的输入做好准备。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1236210" y="2949930"/>
            <a:ext cx="46216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使用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ONNX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手掌检测模型对预处理图像进行推理，识别手掌位置并输出边界框和置信度。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1281298" y="3919426"/>
            <a:ext cx="41608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检测到手掌后，提取手部关键点数据，随后判断用户的手势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（如“石头”、“剪刀”、“布”）。</a:t>
            </a:r>
            <a:endParaRPr lang="zh-CN" altLang="en-US" dirty="0"/>
          </a:p>
        </p:txBody>
      </p:sp>
      <p:sp>
        <p:nvSpPr>
          <p:cNvPr id="7" name="标题 1"/>
          <p:cNvSpPr txBox="1"/>
          <p:nvPr/>
        </p:nvSpPr>
        <p:spPr>
          <a:xfrm>
            <a:off x="847726" y="450990"/>
            <a:ext cx="1562322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zh-CN" altLang="en-US" dirty="0"/>
              <a:t>模块流程</a:t>
            </a:r>
            <a:endParaRPr kumimoji="1" lang="zh-CN" altLang="en-US" dirty="0"/>
          </a:p>
        </p:txBody>
      </p:sp>
      <p:grpSp>
        <p:nvGrpSpPr>
          <p:cNvPr id="8" name="组合 7"/>
          <p:cNvGrpSpPr/>
          <p:nvPr/>
        </p:nvGrpSpPr>
        <p:grpSpPr>
          <a:xfrm>
            <a:off x="215900" y="406400"/>
            <a:ext cx="586739" cy="508000"/>
            <a:chOff x="215900" y="406400"/>
            <a:chExt cx="586739" cy="508000"/>
          </a:xfrm>
        </p:grpSpPr>
        <p:sp>
          <p:nvSpPr>
            <p:cNvPr id="9" name="标题 1"/>
            <p:cNvSpPr txBox="1"/>
            <p:nvPr/>
          </p:nvSpPr>
          <p:spPr>
            <a:xfrm>
              <a:off x="292099" y="725805"/>
              <a:ext cx="510540" cy="188595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 w="28575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0" name="标题 1"/>
            <p:cNvSpPr txBox="1"/>
            <p:nvPr/>
          </p:nvSpPr>
          <p:spPr>
            <a:xfrm>
              <a:off x="215900" y="406400"/>
              <a:ext cx="508000" cy="508000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  <p:pic>
        <p:nvPicPr>
          <p:cNvPr id="12" name="图片 11" descr="图形用户界面, 文本, 应用程序, 聊天或短信&#10;&#10;描述已自动生成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9830" y="2091070"/>
            <a:ext cx="3681892" cy="2209135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6273209" y="1859339"/>
            <a:ext cx="518585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highlight>
                  <a:srgbClr val="FFFF00"/>
                </a:highlight>
                <a:latin typeface="黑体" panose="02010609060101010101" pitchFamily="49" charset="-122"/>
                <a:ea typeface="黑体" panose="02010609060101010101" pitchFamily="49" charset="-122"/>
              </a:rPr>
              <a:t>手掌检测模型使用卷积神经网络</a:t>
            </a:r>
            <a:r>
              <a:rPr lang="en-US" altLang="zh-CN" dirty="0">
                <a:highlight>
                  <a:srgbClr val="FFFF00"/>
                </a:highlight>
                <a:latin typeface="黑体" panose="02010609060101010101" pitchFamily="49" charset="-122"/>
                <a:ea typeface="黑体" panose="02010609060101010101" pitchFamily="49" charset="-122"/>
              </a:rPr>
              <a:t>(CNN)</a:t>
            </a:r>
            <a:r>
              <a:rPr lang="zh-CN" altLang="en-US" dirty="0">
                <a:highlight>
                  <a:srgbClr val="FFFF00"/>
                </a:highlight>
                <a:latin typeface="黑体" panose="02010609060101010101" pitchFamily="49" charset="-122"/>
                <a:ea typeface="黑体" panose="02010609060101010101" pitchFamily="49" charset="-122"/>
              </a:rPr>
              <a:t>架构</a:t>
            </a:r>
            <a:endParaRPr lang="zh-CN" altLang="en-US" dirty="0">
              <a:highlight>
                <a:srgbClr val="FFFF00"/>
              </a:highlight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altLang="zh-CN" dirty="0">
              <a:highlight>
                <a:srgbClr val="FFFF00"/>
              </a:highlight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dirty="0">
                <a:highlight>
                  <a:srgbClr val="FFFF00"/>
                </a:highlight>
                <a:latin typeface="黑体" panose="02010609060101010101" pitchFamily="49" charset="-122"/>
                <a:ea typeface="黑体" panose="02010609060101010101" pitchFamily="49" charset="-122"/>
              </a:rPr>
              <a:t>卷积层负责提取输入图像中的重要特征</a:t>
            </a:r>
            <a:endParaRPr lang="zh-CN" altLang="en-US" dirty="0">
              <a:highlight>
                <a:srgbClr val="FFFF00"/>
              </a:highlight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dirty="0">
                <a:highlight>
                  <a:srgbClr val="FFFF00"/>
                </a:highlight>
                <a:latin typeface="黑体" panose="02010609060101010101" pitchFamily="49" charset="-122"/>
                <a:ea typeface="黑体" panose="02010609060101010101" pitchFamily="49" charset="-122"/>
              </a:rPr>
              <a:t>池化层减少结构复杂性，同时保留关键特征。</a:t>
            </a:r>
            <a:endParaRPr lang="zh-CN" altLang="en-US" dirty="0">
              <a:highlight>
                <a:srgbClr val="FFFF00"/>
              </a:highlight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dirty="0">
                <a:highlight>
                  <a:srgbClr val="FFFF00"/>
                </a:highlight>
                <a:latin typeface="黑体" panose="02010609060101010101" pitchFamily="49" charset="-122"/>
                <a:ea typeface="黑体" panose="02010609060101010101" pitchFamily="49" charset="-122"/>
              </a:rPr>
              <a:t>分类层输出手掌的存在概率</a:t>
            </a:r>
            <a:endParaRPr lang="en-US" altLang="zh-CN" dirty="0">
              <a:highlight>
                <a:srgbClr val="FFFF00"/>
              </a:highlight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dirty="0">
                <a:highlight>
                  <a:srgbClr val="FFFF00"/>
                </a:highlight>
                <a:latin typeface="黑体" panose="02010609060101010101" pitchFamily="49" charset="-122"/>
                <a:ea typeface="黑体" panose="02010609060101010101" pitchFamily="49" charset="-122"/>
              </a:rPr>
              <a:t>回归层输出手掌边界框的坐标信息。</a:t>
            </a:r>
            <a:endParaRPr lang="en-US" altLang="zh-CN" dirty="0">
              <a:highlight>
                <a:srgbClr val="FFFF00"/>
              </a:highlight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dirty="0">
              <a:highlight>
                <a:srgbClr val="FFFF00"/>
              </a:highlight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dirty="0">
                <a:highlight>
                  <a:srgbClr val="FFFF00"/>
                </a:highlight>
                <a:latin typeface="黑体" panose="02010609060101010101" pitchFamily="49" charset="-122"/>
                <a:ea typeface="黑体" panose="02010609060101010101" pitchFamily="49" charset="-122"/>
              </a:rPr>
              <a:t>在模型推理时，输入图像通过多个卷积操作，最终输出手掌的边界框坐标和置信度分数（表示检测的可信度）。使用非最大抑制（</a:t>
            </a:r>
            <a:r>
              <a:rPr lang="en-US" altLang="zh-CN" dirty="0">
                <a:highlight>
                  <a:srgbClr val="FFFF00"/>
                </a:highlight>
                <a:latin typeface="黑体" panose="02010609060101010101" pitchFamily="49" charset="-122"/>
                <a:ea typeface="黑体" panose="02010609060101010101" pitchFamily="49" charset="-122"/>
              </a:rPr>
              <a:t>NMS</a:t>
            </a:r>
            <a:r>
              <a:rPr lang="zh-CN" altLang="en-US" dirty="0">
                <a:highlight>
                  <a:srgbClr val="FFFF00"/>
                </a:highlight>
                <a:latin typeface="黑体" panose="02010609060101010101" pitchFamily="49" charset="-122"/>
                <a:ea typeface="黑体" panose="02010609060101010101" pitchFamily="49" charset="-122"/>
              </a:rPr>
              <a:t>）技术，过滤掉重叠的边界框，保留最高置信度的检测结果</a:t>
            </a:r>
            <a:r>
              <a:rPr lang="zh-CN" altLang="en-US" dirty="0">
                <a:highlight>
                  <a:srgbClr val="FFFF00"/>
                </a:highlight>
              </a:rPr>
              <a:t>。</a:t>
            </a:r>
            <a:endParaRPr lang="zh-CN" altLang="en-US" dirty="0">
              <a:highlight>
                <a:srgbClr val="FFFF00"/>
              </a:highlight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6273208" y="1859339"/>
            <a:ext cx="538007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highlight>
                  <a:srgbClr val="FFFF00"/>
                </a:highlight>
                <a:latin typeface="黑体" panose="02010609060101010101" pitchFamily="49" charset="-122"/>
                <a:ea typeface="黑体" panose="02010609060101010101" pitchFamily="49" charset="-122"/>
              </a:rPr>
              <a:t>关键点提取通常使用另一个深度学习模型，也采用</a:t>
            </a:r>
            <a:r>
              <a:rPr lang="en-US" altLang="zh-CN" dirty="0">
                <a:highlight>
                  <a:srgbClr val="FFFF00"/>
                </a:highlight>
                <a:latin typeface="黑体" panose="02010609060101010101" pitchFamily="49" charset="-122"/>
                <a:ea typeface="黑体" panose="02010609060101010101" pitchFamily="49" charset="-122"/>
              </a:rPr>
              <a:t>CNN</a:t>
            </a:r>
            <a:r>
              <a:rPr lang="zh-CN" altLang="en-US" dirty="0">
                <a:highlight>
                  <a:srgbClr val="FFFF00"/>
                </a:highlight>
                <a:latin typeface="黑体" panose="02010609060101010101" pitchFamily="49" charset="-122"/>
                <a:ea typeface="黑体" panose="02010609060101010101" pitchFamily="49" charset="-122"/>
              </a:rPr>
              <a:t>架构，但专注于识别特定的点而不是物体边界。</a:t>
            </a:r>
            <a:endParaRPr lang="zh-CN" altLang="en-US" dirty="0">
              <a:highlight>
                <a:srgbClr val="FFFF00"/>
              </a:highlight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dirty="0">
                <a:highlight>
                  <a:srgbClr val="FFFF00"/>
                </a:highlight>
                <a:latin typeface="黑体" panose="02010609060101010101" pitchFamily="49" charset="-122"/>
                <a:ea typeface="黑体" panose="02010609060101010101" pitchFamily="49" charset="-122"/>
              </a:rPr>
              <a:t>模型会关注手腕、手指关节、指尖等特征</a:t>
            </a:r>
            <a:endParaRPr lang="en-US" altLang="zh-CN" dirty="0">
              <a:highlight>
                <a:srgbClr val="FFFF00"/>
              </a:highlight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dirty="0">
                <a:highlight>
                  <a:srgbClr val="FFFF00"/>
                </a:highlight>
                <a:latin typeface="黑体" panose="02010609060101010101" pitchFamily="49" charset="-122"/>
                <a:ea typeface="黑体" panose="02010609060101010101" pitchFamily="49" charset="-122"/>
              </a:rPr>
              <a:t>输出每个关键点的坐标。</a:t>
            </a:r>
            <a:endParaRPr lang="en-US" altLang="zh-CN" dirty="0">
              <a:highlight>
                <a:srgbClr val="FFFF00"/>
              </a:highlight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dirty="0">
              <a:highlight>
                <a:srgbClr val="FFFF00"/>
              </a:highlight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dirty="0">
                <a:highlight>
                  <a:srgbClr val="FFFF00"/>
                </a:highlight>
                <a:latin typeface="黑体" panose="02010609060101010101" pitchFamily="49" charset="-122"/>
                <a:ea typeface="黑体" panose="02010609060101010101" pitchFamily="49" charset="-122"/>
              </a:rPr>
              <a:t>输入被预处理的手掌图像进入模型后，模型通过卷积层和全连接层预测手的关键点。对于每个关键点，模型返回相应的坐标值（通常是相对于图像大小的归一化坐标）。</a:t>
            </a:r>
            <a:endParaRPr lang="zh-CN" altLang="en-US" dirty="0">
              <a:highlight>
                <a:srgbClr val="FFFF00"/>
              </a:highlight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dirty="0">
              <a:highlight>
                <a:srgbClr val="FFFF00"/>
              </a:highlight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dirty="0">
                <a:highlight>
                  <a:srgbClr val="FFFF00"/>
                </a:highlight>
                <a:latin typeface="黑体" panose="02010609060101010101" pitchFamily="49" charset="-122"/>
                <a:ea typeface="黑体" panose="02010609060101010101" pitchFamily="49" charset="-122"/>
              </a:rPr>
              <a:t>应用阈值来过滤低置信度的关键点。</a:t>
            </a:r>
            <a:endParaRPr lang="zh-CN" altLang="en-US" dirty="0">
              <a:highlight>
                <a:srgbClr val="FFFF00"/>
              </a:highligh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20" name="图片 19" descr="表格&#10;&#10;描述已自动生成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3207" y="1287936"/>
            <a:ext cx="5093305" cy="4365690"/>
          </a:xfrm>
          <a:prstGeom prst="rect">
            <a:avLst/>
          </a:prstGeom>
        </p:spPr>
      </p:pic>
      <p:pic>
        <p:nvPicPr>
          <p:cNvPr id="22" name="图片 21" descr="人手上拿着手机&#10;&#10;中度可信度描述已自动生成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0051" y="1616935"/>
            <a:ext cx="4832171" cy="3624128"/>
          </a:xfrm>
          <a:prstGeom prst="rect">
            <a:avLst/>
          </a:prstGeom>
        </p:spPr>
      </p:pic>
      <p:pic>
        <p:nvPicPr>
          <p:cNvPr id="24" name="图片 23" descr="图片包含 人, 室内, 前, 男人&#10;&#10;描述已自动生成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0050" y="1618547"/>
            <a:ext cx="4832171" cy="362412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6" grpId="0"/>
      <p:bldP spid="15" grpId="0"/>
      <p:bldP spid="15" grpId="1"/>
      <p:bldP spid="16" grpId="0"/>
      <p:bldP spid="16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6736855"/>
            <a:ext cx="12192000" cy="121145"/>
          </a:xfrm>
          <a:custGeom>
            <a:avLst/>
            <a:gdLst>
              <a:gd name="connsiteX0" fmla="*/ 6095999 w 12192000"/>
              <a:gd name="connsiteY0" fmla="*/ 0 h 121145"/>
              <a:gd name="connsiteX1" fmla="*/ 11610383 w 12192000"/>
              <a:gd name="connsiteY1" fmla="*/ 84069 h 121145"/>
              <a:gd name="connsiteX2" fmla="*/ 12192000 w 12192000"/>
              <a:gd name="connsiteY2" fmla="*/ 104057 h 121145"/>
              <a:gd name="connsiteX3" fmla="*/ 12192000 w 12192000"/>
              <a:gd name="connsiteY3" fmla="*/ 121145 h 121145"/>
              <a:gd name="connsiteX4" fmla="*/ 0 w 12192000"/>
              <a:gd name="connsiteY4" fmla="*/ 121145 h 121145"/>
              <a:gd name="connsiteX5" fmla="*/ 0 w 12192000"/>
              <a:gd name="connsiteY5" fmla="*/ 104057 h 121145"/>
              <a:gd name="connsiteX6" fmla="*/ 581617 w 12192000"/>
              <a:gd name="connsiteY6" fmla="*/ 84069 h 121145"/>
              <a:gd name="connsiteX7" fmla="*/ 6095999 w 12192000"/>
              <a:gd name="connsiteY7" fmla="*/ 0 h 121145"/>
            </a:gdLst>
            <a:ahLst/>
            <a:cxnLst/>
            <a:rect l="l" t="t" r="r" b="b"/>
            <a:pathLst>
              <a:path w="12192000" h="121145">
                <a:moveTo>
                  <a:pt x="6095999" y="0"/>
                </a:moveTo>
                <a:cubicBezTo>
                  <a:pt x="8000087" y="0"/>
                  <a:pt x="9847842" y="29188"/>
                  <a:pt x="11610383" y="84069"/>
                </a:cubicBezTo>
                <a:lnTo>
                  <a:pt x="12192000" y="104057"/>
                </a:lnTo>
                <a:lnTo>
                  <a:pt x="12192000" y="121145"/>
                </a:lnTo>
                <a:lnTo>
                  <a:pt x="0" y="121145"/>
                </a:lnTo>
                <a:lnTo>
                  <a:pt x="0" y="104057"/>
                </a:lnTo>
                <a:lnTo>
                  <a:pt x="581617" y="84069"/>
                </a:lnTo>
                <a:cubicBezTo>
                  <a:pt x="2344158" y="29188"/>
                  <a:pt x="4191913" y="0"/>
                  <a:pt x="6095999" y="0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0" y="1"/>
            <a:ext cx="12192000" cy="5099493"/>
          </a:xfrm>
          <a:custGeom>
            <a:avLst/>
            <a:gdLst>
              <a:gd name="connsiteX0" fmla="*/ 0 w 12192000"/>
              <a:gd name="connsiteY0" fmla="*/ 0 h 5099493"/>
              <a:gd name="connsiteX1" fmla="*/ 12192000 w 12192000"/>
              <a:gd name="connsiteY1" fmla="*/ 0 h 5099493"/>
              <a:gd name="connsiteX2" fmla="*/ 12192000 w 12192000"/>
              <a:gd name="connsiteY2" fmla="*/ 4454038 h 5099493"/>
              <a:gd name="connsiteX3" fmla="*/ 11519767 w 12192000"/>
              <a:gd name="connsiteY3" fmla="*/ 4604293 h 5099493"/>
              <a:gd name="connsiteX4" fmla="*/ 6096001 w 12192000"/>
              <a:gd name="connsiteY4" fmla="*/ 5099493 h 5099493"/>
              <a:gd name="connsiteX5" fmla="*/ 672235 w 12192000"/>
              <a:gd name="connsiteY5" fmla="*/ 4604293 h 5099493"/>
              <a:gd name="connsiteX6" fmla="*/ 0 w 12192000"/>
              <a:gd name="connsiteY6" fmla="*/ 4454038 h 5099493"/>
            </a:gdLst>
            <a:ahLst/>
            <a:cxnLst/>
            <a:rect l="l" t="t" r="r" b="b"/>
            <a:pathLst>
              <a:path w="12192000" h="5099493">
                <a:moveTo>
                  <a:pt x="0" y="0"/>
                </a:moveTo>
                <a:lnTo>
                  <a:pt x="12192000" y="0"/>
                </a:lnTo>
                <a:lnTo>
                  <a:pt x="12192000" y="4454038"/>
                </a:lnTo>
                <a:lnTo>
                  <a:pt x="11519767" y="4604293"/>
                </a:lnTo>
                <a:cubicBezTo>
                  <a:pt x="9971522" y="4916937"/>
                  <a:pt x="8105087" y="5099493"/>
                  <a:pt x="6096001" y="5099493"/>
                </a:cubicBezTo>
                <a:cubicBezTo>
                  <a:pt x="4086916" y="5099493"/>
                  <a:pt x="2220481" y="4916937"/>
                  <a:pt x="672235" y="4604293"/>
                </a:cubicBezTo>
                <a:lnTo>
                  <a:pt x="0" y="4454038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rcRect l="2222" r="2222" b="27712"/>
          <a:stretch>
            <a:fillRect/>
          </a:stretch>
        </p:blipFill>
        <p:spPr>
          <a:xfrm>
            <a:off x="-2" y="1"/>
            <a:ext cx="12192005" cy="4957487"/>
          </a:xfrm>
          <a:custGeom>
            <a:avLst/>
            <a:gdLst>
              <a:gd name="connsiteX0" fmla="*/ 0 w 12192005"/>
              <a:gd name="connsiteY0" fmla="*/ 0 h 4957487"/>
              <a:gd name="connsiteX1" fmla="*/ 12192005 w 12192005"/>
              <a:gd name="connsiteY1" fmla="*/ 0 h 4957487"/>
              <a:gd name="connsiteX2" fmla="*/ 12192005 w 12192005"/>
              <a:gd name="connsiteY2" fmla="*/ 4306657 h 4957487"/>
              <a:gd name="connsiteX3" fmla="*/ 11519769 w 12192005"/>
              <a:gd name="connsiteY3" fmla="*/ 4458163 h 4957487"/>
              <a:gd name="connsiteX4" fmla="*/ 6096003 w 12192005"/>
              <a:gd name="connsiteY4" fmla="*/ 4957487 h 4957487"/>
              <a:gd name="connsiteX5" fmla="*/ 672237 w 12192005"/>
              <a:gd name="connsiteY5" fmla="*/ 4458163 h 4957487"/>
              <a:gd name="connsiteX6" fmla="*/ 0 w 12192005"/>
              <a:gd name="connsiteY6" fmla="*/ 4306657 h 4957487"/>
            </a:gdLst>
            <a:ahLst/>
            <a:cxnLst/>
            <a:rect l="l" t="t" r="r" b="b"/>
            <a:pathLst>
              <a:path w="12192005" h="4957487">
                <a:moveTo>
                  <a:pt x="0" y="0"/>
                </a:moveTo>
                <a:lnTo>
                  <a:pt x="12192005" y="0"/>
                </a:lnTo>
                <a:lnTo>
                  <a:pt x="12192005" y="4306657"/>
                </a:lnTo>
                <a:lnTo>
                  <a:pt x="11519769" y="4458163"/>
                </a:lnTo>
                <a:cubicBezTo>
                  <a:pt x="9971524" y="4773410"/>
                  <a:pt x="8105089" y="4957487"/>
                  <a:pt x="6096003" y="4957487"/>
                </a:cubicBezTo>
                <a:cubicBezTo>
                  <a:pt x="4086918" y="4957487"/>
                  <a:pt x="2220483" y="4773410"/>
                  <a:pt x="672237" y="4458163"/>
                </a:cubicBezTo>
                <a:lnTo>
                  <a:pt x="0" y="4306657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5" name="标题 1"/>
          <p:cNvSpPr txBox="1"/>
          <p:nvPr/>
        </p:nvSpPr>
        <p:spPr>
          <a:xfrm>
            <a:off x="0" y="0"/>
            <a:ext cx="12192000" cy="4957487"/>
          </a:xfrm>
          <a:custGeom>
            <a:avLst/>
            <a:gdLst>
              <a:gd name="connsiteX0" fmla="*/ 0 w 12192000"/>
              <a:gd name="connsiteY0" fmla="*/ 0 h 4957487"/>
              <a:gd name="connsiteX1" fmla="*/ 12192000 w 12192000"/>
              <a:gd name="connsiteY1" fmla="*/ 0 h 4957487"/>
              <a:gd name="connsiteX2" fmla="*/ 12192000 w 12192000"/>
              <a:gd name="connsiteY2" fmla="*/ 4306658 h 4957487"/>
              <a:gd name="connsiteX3" fmla="*/ 11519767 w 12192000"/>
              <a:gd name="connsiteY3" fmla="*/ 4458163 h 4957487"/>
              <a:gd name="connsiteX4" fmla="*/ 6096001 w 12192000"/>
              <a:gd name="connsiteY4" fmla="*/ 4957487 h 4957487"/>
              <a:gd name="connsiteX5" fmla="*/ 672235 w 12192000"/>
              <a:gd name="connsiteY5" fmla="*/ 4458163 h 4957487"/>
              <a:gd name="connsiteX6" fmla="*/ 0 w 12192000"/>
              <a:gd name="connsiteY6" fmla="*/ 4306657 h 4957487"/>
            </a:gdLst>
            <a:ahLst/>
            <a:cxnLst/>
            <a:rect l="l" t="t" r="r" b="b"/>
            <a:pathLst>
              <a:path w="12192000" h="4957487">
                <a:moveTo>
                  <a:pt x="0" y="0"/>
                </a:moveTo>
                <a:lnTo>
                  <a:pt x="12192000" y="0"/>
                </a:lnTo>
                <a:lnTo>
                  <a:pt x="12192000" y="4306658"/>
                </a:lnTo>
                <a:lnTo>
                  <a:pt x="11519767" y="4458163"/>
                </a:lnTo>
                <a:cubicBezTo>
                  <a:pt x="9971522" y="4773410"/>
                  <a:pt x="8105087" y="4957487"/>
                  <a:pt x="6096001" y="4957487"/>
                </a:cubicBezTo>
                <a:cubicBezTo>
                  <a:pt x="4086916" y="4957487"/>
                  <a:pt x="2220481" y="4773410"/>
                  <a:pt x="672235" y="4458163"/>
                </a:cubicBezTo>
                <a:lnTo>
                  <a:pt x="0" y="4306657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651539" y="926864"/>
            <a:ext cx="2586273" cy="123645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7200">
                <a:ln w="15875">
                  <a:solidFill>
                    <a:srgbClr val="FFFFFF">
                      <a:alpha val="100000"/>
                    </a:srgbClr>
                  </a:solidFill>
                </a:ln>
                <a:noFill/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PART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9828010" y="2374900"/>
            <a:ext cx="2108204" cy="2108202"/>
          </a:xfrm>
          <a:prstGeom prst="ellipse">
            <a:avLst/>
          </a:prstGeom>
          <a:gradFill>
            <a:gsLst>
              <a:gs pos="12000">
                <a:schemeClr val="accent1">
                  <a:lumMod val="60000"/>
                  <a:lumOff val="40000"/>
                </a:schemeClr>
              </a:gs>
              <a:gs pos="45000">
                <a:schemeClr val="accent1"/>
              </a:gs>
              <a:gs pos="63000">
                <a:schemeClr val="accent1"/>
              </a:gs>
              <a:gs pos="86000">
                <a:schemeClr val="accent1">
                  <a:lumMod val="7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sq">
            <a:noFill/>
            <a:miter/>
          </a:ln>
          <a:effectLst>
            <a:outerShdw blurRad="165100" dist="38100" dir="5400000" algn="t" rotWithShape="0">
              <a:schemeClr val="accent1"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8923615">
            <a:off x="9989672" y="1764954"/>
            <a:ext cx="94458" cy="512698"/>
          </a:xfrm>
          <a:prstGeom prst="trapezoid">
            <a:avLst>
              <a:gd name="adj" fmla="val 25862"/>
            </a:avLst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1152238" y="483669"/>
            <a:ext cx="366662" cy="197910"/>
            <a:chOff x="11152238" y="483669"/>
            <a:chExt cx="366662" cy="197910"/>
          </a:xfrm>
        </p:grpSpPr>
        <p:sp>
          <p:nvSpPr>
            <p:cNvPr id="17" name="标题 1"/>
            <p:cNvSpPr txBox="1"/>
            <p:nvPr/>
          </p:nvSpPr>
          <p:spPr>
            <a:xfrm>
              <a:off x="11152238" y="483669"/>
              <a:ext cx="366662" cy="10800"/>
            </a:xfrm>
            <a:prstGeom prst="rect">
              <a:avLst/>
            </a:prstGeom>
            <a:solidFill>
              <a:schemeClr val="bg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8" name="标题 1"/>
            <p:cNvSpPr txBox="1"/>
            <p:nvPr/>
          </p:nvSpPr>
          <p:spPr>
            <a:xfrm>
              <a:off x="11152238" y="577224"/>
              <a:ext cx="366662" cy="10800"/>
            </a:xfrm>
            <a:prstGeom prst="rect">
              <a:avLst/>
            </a:prstGeom>
            <a:solidFill>
              <a:schemeClr val="bg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9" name="标题 1"/>
            <p:cNvSpPr txBox="1"/>
            <p:nvPr/>
          </p:nvSpPr>
          <p:spPr>
            <a:xfrm>
              <a:off x="11152238" y="670779"/>
              <a:ext cx="366662" cy="10800"/>
            </a:xfrm>
            <a:prstGeom prst="rect">
              <a:avLst/>
            </a:prstGeom>
            <a:solidFill>
              <a:schemeClr val="bg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  <p:sp>
        <p:nvSpPr>
          <p:cNvPr id="20" name="标题 1"/>
          <p:cNvSpPr txBox="1"/>
          <p:nvPr/>
        </p:nvSpPr>
        <p:spPr>
          <a:xfrm>
            <a:off x="651539" y="2200287"/>
            <a:ext cx="5932305" cy="171759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kumimoji="1" lang="zh-CN" altLang="en-US" sz="45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实际应用</a:t>
            </a:r>
            <a:endParaRPr kumimoji="1" lang="zh-CN" altLang="en-US" sz="4500" dirty="0">
              <a:ln w="12700">
                <a:noFill/>
              </a:ln>
              <a:solidFill>
                <a:srgbClr val="FFFFFF">
                  <a:alpha val="100000"/>
                </a:srgb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4783574" y="1185400"/>
            <a:ext cx="2539725" cy="1757525"/>
            <a:chOff x="4783574" y="1185400"/>
            <a:chExt cx="2539725" cy="1757525"/>
          </a:xfrm>
        </p:grpSpPr>
        <p:sp>
          <p:nvSpPr>
            <p:cNvPr id="22" name="标题 1"/>
            <p:cNvSpPr txBox="1"/>
            <p:nvPr/>
          </p:nvSpPr>
          <p:spPr>
            <a:xfrm>
              <a:off x="4791523" y="1919154"/>
              <a:ext cx="1240678" cy="320821"/>
            </a:xfrm>
            <a:prstGeom prst="diamond">
              <a:avLst/>
            </a:prstGeom>
            <a:gradFill>
              <a:gsLst>
                <a:gs pos="0">
                  <a:schemeClr val="accent2">
                    <a:lumMod val="60000"/>
                    <a:lumOff val="40000"/>
                    <a:alpha val="0"/>
                  </a:schemeClr>
                </a:gs>
                <a:gs pos="95000">
                  <a:schemeClr val="accent2">
                    <a:lumMod val="60000"/>
                    <a:lumOff val="40000"/>
                    <a:alpha val="17000"/>
                  </a:schemeClr>
                </a:gs>
              </a:gsLst>
              <a:lin ang="5400000" scaled="0"/>
            </a:gradFill>
            <a:ln w="15875" cap="rnd">
              <a:gradFill>
                <a:gsLst>
                  <a:gs pos="8000">
                    <a:schemeClr val="accent2">
                      <a:lumMod val="60000"/>
                      <a:lumOff val="40000"/>
                      <a:alpha val="0"/>
                    </a:schemeClr>
                  </a:gs>
                  <a:gs pos="100000">
                    <a:schemeClr val="accent2">
                      <a:lumMod val="60000"/>
                      <a:lumOff val="40000"/>
                    </a:schemeClr>
                  </a:gs>
                </a:gsLst>
                <a:lin ang="5400000" scaled="0"/>
              </a:gradFill>
              <a:round/>
            </a:ln>
            <a:effectLst/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00000"/>
                </a:lnSpc>
              </a:pPr>
              <a:endParaRPr kumimoji="1" lang="zh-CN" altLang="en-US"/>
            </a:p>
          </p:txBody>
        </p:sp>
        <p:sp>
          <p:nvSpPr>
            <p:cNvPr id="23" name="标题 1"/>
            <p:cNvSpPr txBox="1"/>
            <p:nvPr/>
          </p:nvSpPr>
          <p:spPr>
            <a:xfrm rot="5400000">
              <a:off x="4664310" y="2196400"/>
              <a:ext cx="865790" cy="627261"/>
            </a:xfrm>
            <a:prstGeom prst="parallelogram">
              <a:avLst>
                <a:gd name="adj" fmla="val 26035"/>
              </a:avLst>
            </a:prstGeom>
            <a:gradFill>
              <a:gsLst>
                <a:gs pos="0">
                  <a:schemeClr val="accent2">
                    <a:lumMod val="60000"/>
                    <a:lumOff val="40000"/>
                    <a:alpha val="0"/>
                  </a:schemeClr>
                </a:gs>
                <a:gs pos="100000">
                  <a:schemeClr val="accent2">
                    <a:lumMod val="60000"/>
                    <a:lumOff val="40000"/>
                    <a:alpha val="14000"/>
                  </a:schemeClr>
                </a:gs>
              </a:gsLst>
              <a:lin ang="10800000" scaled="0"/>
            </a:gradFill>
            <a:ln w="15875" cap="rnd">
              <a:gradFill>
                <a:gsLst>
                  <a:gs pos="8000">
                    <a:schemeClr val="accent2">
                      <a:alpha val="0"/>
                    </a:schemeClr>
                  </a:gs>
                  <a:gs pos="100000">
                    <a:schemeClr val="accent2">
                      <a:lumMod val="60000"/>
                      <a:lumOff val="40000"/>
                      <a:alpha val="45000"/>
                    </a:schemeClr>
                  </a:gs>
                </a:gsLst>
                <a:lin ang="10800000" scaled="0"/>
              </a:gradFill>
              <a:round/>
            </a:ln>
            <a:effectLst/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00000"/>
                </a:lnSpc>
              </a:pPr>
              <a:endParaRPr kumimoji="1" lang="zh-CN" altLang="en-US"/>
            </a:p>
          </p:txBody>
        </p:sp>
        <p:sp>
          <p:nvSpPr>
            <p:cNvPr id="24" name="标题 1"/>
            <p:cNvSpPr txBox="1"/>
            <p:nvPr/>
          </p:nvSpPr>
          <p:spPr>
            <a:xfrm rot="16200000" flipH="1">
              <a:off x="5285679" y="2196399"/>
              <a:ext cx="865788" cy="627261"/>
            </a:xfrm>
            <a:prstGeom prst="parallelogram">
              <a:avLst>
                <a:gd name="adj" fmla="val 26448"/>
              </a:avLst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>
                    <a:alpha val="13000"/>
                    <a:lumMod val="97000"/>
                  </a:schemeClr>
                </a:gs>
              </a:gsLst>
              <a:lin ang="10800000" scaled="0"/>
            </a:gradFill>
            <a:ln w="15875" cap="rnd">
              <a:gradFill>
                <a:gsLst>
                  <a:gs pos="8000">
                    <a:schemeClr val="accent2">
                      <a:lumMod val="60000"/>
                      <a:lumOff val="40000"/>
                      <a:alpha val="0"/>
                    </a:schemeClr>
                  </a:gs>
                  <a:gs pos="100000">
                    <a:schemeClr val="accent2">
                      <a:lumMod val="60000"/>
                      <a:lumOff val="40000"/>
                      <a:alpha val="45000"/>
                    </a:schemeClr>
                  </a:gs>
                </a:gsLst>
                <a:lin ang="10800000" scaled="0"/>
              </a:gradFill>
              <a:round/>
            </a:ln>
            <a:effectLst/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00000"/>
                </a:lnSpc>
              </a:pPr>
              <a:endParaRPr kumimoji="1" lang="zh-CN" altLang="en-US"/>
            </a:p>
          </p:txBody>
        </p:sp>
        <p:grpSp>
          <p:nvGrpSpPr>
            <p:cNvPr id="25" name="组合 24"/>
            <p:cNvGrpSpPr/>
            <p:nvPr/>
          </p:nvGrpSpPr>
          <p:grpSpPr>
            <a:xfrm>
              <a:off x="5837372" y="1185400"/>
              <a:ext cx="1485927" cy="1757523"/>
              <a:chOff x="5837372" y="1185400"/>
              <a:chExt cx="1485927" cy="1757523"/>
            </a:xfrm>
          </p:grpSpPr>
          <p:sp>
            <p:nvSpPr>
              <p:cNvPr id="26" name="标题 1"/>
              <p:cNvSpPr txBox="1"/>
              <p:nvPr/>
            </p:nvSpPr>
            <p:spPr>
              <a:xfrm>
                <a:off x="5846830" y="1185400"/>
                <a:ext cx="1476469" cy="381793"/>
              </a:xfrm>
              <a:prstGeom prst="diamond">
                <a:avLst/>
              </a:prstGeom>
              <a:gradFill>
                <a:gsLst>
                  <a:gs pos="0">
                    <a:schemeClr val="accent2">
                      <a:lumMod val="60000"/>
                      <a:lumOff val="40000"/>
                      <a:alpha val="0"/>
                    </a:schemeClr>
                  </a:gs>
                  <a:gs pos="95000">
                    <a:schemeClr val="accent2">
                      <a:lumMod val="60000"/>
                      <a:lumOff val="40000"/>
                      <a:alpha val="17000"/>
                    </a:schemeClr>
                  </a:gs>
                </a:gsLst>
                <a:lin ang="5400000" scaled="0"/>
              </a:gradFill>
              <a:ln w="15875" cap="rnd">
                <a:gradFill>
                  <a:gsLst>
                    <a:gs pos="8000">
                      <a:schemeClr val="accent2">
                        <a:lumMod val="60000"/>
                        <a:lumOff val="40000"/>
                        <a:alpha val="0"/>
                      </a:schemeClr>
                    </a:gs>
                    <a:gs pos="100000">
                      <a:schemeClr val="accent2">
                        <a:lumMod val="60000"/>
                        <a:lumOff val="40000"/>
                      </a:schemeClr>
                    </a:gs>
                  </a:gsLst>
                  <a:lin ang="5400000" scaled="0"/>
                </a:gradFill>
                <a:round/>
              </a:ln>
              <a:effectLst/>
            </p:spPr>
            <p:txBody>
              <a:bodyPr vert="horz" wrap="square" lIns="91440" tIns="45720" rIns="91440" bIns="45720" rtlCol="0" anchor="ctr"/>
              <a:lstStyle/>
              <a:p>
                <a:pPr algn="ctr">
                  <a:lnSpc>
                    <a:spcPct val="100000"/>
                  </a:lnSpc>
                </a:pPr>
                <a:endParaRPr kumimoji="1" lang="zh-CN" altLang="en-US"/>
              </a:p>
            </p:txBody>
          </p:sp>
          <p:sp>
            <p:nvSpPr>
              <p:cNvPr id="27" name="标题 1"/>
              <p:cNvSpPr txBox="1"/>
              <p:nvPr/>
            </p:nvSpPr>
            <p:spPr>
              <a:xfrm rot="5400000">
                <a:off x="5425850" y="1784929"/>
                <a:ext cx="1569516" cy="746472"/>
              </a:xfrm>
              <a:prstGeom prst="parallelogram">
                <a:avLst>
                  <a:gd name="adj" fmla="val 26035"/>
                </a:avLst>
              </a:prstGeom>
              <a:gradFill>
                <a:gsLst>
                  <a:gs pos="0">
                    <a:schemeClr val="accent2">
                      <a:lumMod val="60000"/>
                      <a:lumOff val="40000"/>
                      <a:alpha val="0"/>
                    </a:schemeClr>
                  </a:gs>
                  <a:gs pos="100000">
                    <a:schemeClr val="accent2">
                      <a:lumMod val="60000"/>
                      <a:lumOff val="40000"/>
                      <a:alpha val="14000"/>
                    </a:schemeClr>
                  </a:gs>
                </a:gsLst>
                <a:lin ang="10800000" scaled="0"/>
              </a:gradFill>
              <a:ln w="15875" cap="rnd">
                <a:gradFill>
                  <a:gsLst>
                    <a:gs pos="8000">
                      <a:schemeClr val="accent2">
                        <a:alpha val="0"/>
                      </a:schemeClr>
                    </a:gs>
                    <a:gs pos="100000">
                      <a:schemeClr val="accent2">
                        <a:lumMod val="60000"/>
                        <a:lumOff val="40000"/>
                        <a:alpha val="45000"/>
                      </a:schemeClr>
                    </a:gs>
                  </a:gsLst>
                  <a:lin ang="10800000" scaled="0"/>
                </a:gradFill>
                <a:round/>
              </a:ln>
              <a:effectLst/>
            </p:spPr>
            <p:txBody>
              <a:bodyPr vert="horz" wrap="square" lIns="91440" tIns="45720" rIns="91440" bIns="45720" rtlCol="0" anchor="ctr"/>
              <a:lstStyle/>
              <a:p>
                <a:pPr algn="ctr">
                  <a:lnSpc>
                    <a:spcPct val="100000"/>
                  </a:lnSpc>
                </a:pPr>
                <a:endParaRPr kumimoji="1" lang="zh-CN" altLang="en-US"/>
              </a:p>
            </p:txBody>
          </p:sp>
          <p:sp>
            <p:nvSpPr>
              <p:cNvPr id="28" name="标题 1"/>
              <p:cNvSpPr txBox="1"/>
              <p:nvPr/>
            </p:nvSpPr>
            <p:spPr>
              <a:xfrm rot="16200000" flipH="1">
                <a:off x="6165305" y="1784928"/>
                <a:ext cx="1569516" cy="746472"/>
              </a:xfrm>
              <a:prstGeom prst="parallelogram">
                <a:avLst>
                  <a:gd name="adj" fmla="val 26448"/>
                </a:avLst>
              </a:prstGeom>
              <a:gradFill>
                <a:gsLst>
                  <a:gs pos="0">
                    <a:schemeClr val="accent2">
                      <a:alpha val="0"/>
                    </a:schemeClr>
                  </a:gs>
                  <a:gs pos="100000">
                    <a:schemeClr val="accent2">
                      <a:alpha val="13000"/>
                      <a:lumMod val="97000"/>
                    </a:schemeClr>
                  </a:gs>
                </a:gsLst>
                <a:lin ang="10800000" scaled="0"/>
              </a:gradFill>
              <a:ln w="15875" cap="rnd">
                <a:gradFill>
                  <a:gsLst>
                    <a:gs pos="8000">
                      <a:schemeClr val="accent2">
                        <a:lumMod val="60000"/>
                        <a:lumOff val="40000"/>
                        <a:alpha val="0"/>
                      </a:schemeClr>
                    </a:gs>
                    <a:gs pos="100000">
                      <a:schemeClr val="accent2">
                        <a:lumMod val="60000"/>
                        <a:lumOff val="40000"/>
                        <a:alpha val="45000"/>
                      </a:schemeClr>
                    </a:gs>
                  </a:gsLst>
                  <a:lin ang="10800000" scaled="0"/>
                </a:gradFill>
                <a:round/>
              </a:ln>
              <a:effectLst/>
            </p:spPr>
            <p:txBody>
              <a:bodyPr vert="horz" wrap="square" lIns="91440" tIns="45720" rIns="91440" bIns="45720" rtlCol="0" anchor="ctr"/>
              <a:lstStyle/>
              <a:p>
                <a:pPr algn="ctr">
                  <a:lnSpc>
                    <a:spcPct val="100000"/>
                  </a:lnSpc>
                </a:pPr>
                <a:endParaRPr kumimoji="1" lang="zh-CN" altLang="en-US"/>
              </a:p>
            </p:txBody>
          </p:sp>
        </p:grpSp>
      </p:grpSp>
      <p:sp>
        <p:nvSpPr>
          <p:cNvPr id="29" name="标题 1"/>
          <p:cNvSpPr txBox="1"/>
          <p:nvPr/>
        </p:nvSpPr>
        <p:spPr>
          <a:xfrm>
            <a:off x="3131214" y="-889616"/>
            <a:ext cx="2586273" cy="305293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7200">
                <a:ln w="15875">
                  <a:solidFill>
                    <a:srgbClr val="FFFFFF">
                      <a:alpha val="100000"/>
                    </a:srgbClr>
                  </a:solidFill>
                </a:ln>
                <a:noFill/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04</a:t>
            </a:r>
            <a:endParaRPr kumimoji="1" lang="zh-CN" alt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847726" y="450990"/>
            <a:ext cx="1562322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zh-CN" altLang="en-US" dirty="0"/>
              <a:t>实际应用</a:t>
            </a:r>
            <a:endParaRPr kumimoji="1" lang="zh-CN" altLang="en-US" dirty="0"/>
          </a:p>
        </p:txBody>
      </p:sp>
      <p:grpSp>
        <p:nvGrpSpPr>
          <p:cNvPr id="3" name="组合 2"/>
          <p:cNvGrpSpPr/>
          <p:nvPr/>
        </p:nvGrpSpPr>
        <p:grpSpPr>
          <a:xfrm>
            <a:off x="215900" y="406400"/>
            <a:ext cx="586739" cy="508000"/>
            <a:chOff x="215900" y="406400"/>
            <a:chExt cx="586739" cy="508000"/>
          </a:xfrm>
        </p:grpSpPr>
        <p:sp>
          <p:nvSpPr>
            <p:cNvPr id="4" name="标题 1"/>
            <p:cNvSpPr txBox="1"/>
            <p:nvPr/>
          </p:nvSpPr>
          <p:spPr>
            <a:xfrm>
              <a:off x="292099" y="725805"/>
              <a:ext cx="510540" cy="188595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 w="28575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5" name="标题 1"/>
            <p:cNvSpPr txBox="1"/>
            <p:nvPr/>
          </p:nvSpPr>
          <p:spPr>
            <a:xfrm>
              <a:off x="215900" y="406400"/>
              <a:ext cx="508000" cy="508000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3129915" y="2196465"/>
            <a:ext cx="5932170" cy="16998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zh-CN" altLang="en-US" sz="8800"/>
              <a:t>演示视频</a:t>
            </a:r>
            <a:endParaRPr lang="zh-CN" altLang="en-US" sz="88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926175" y="2967335"/>
            <a:ext cx="433965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汇报到此结束</a:t>
            </a:r>
            <a:endParaRPr lang="zh-CN" alt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/>
          <p:nvPr/>
        </p:nvSpPr>
        <p:spPr>
          <a:xfrm rot="16200000">
            <a:off x="-7271301" y="-1816746"/>
            <a:ext cx="10057110" cy="10897892"/>
          </a:xfrm>
          <a:custGeom>
            <a:avLst/>
            <a:gdLst>
              <a:gd name="connsiteX0" fmla="*/ 1760648 w 3521243"/>
              <a:gd name="connsiteY0" fmla="*/ 3815623 h 3815623"/>
              <a:gd name="connsiteX1" fmla="*/ 1355986 w 3521243"/>
              <a:gd name="connsiteY1" fmla="*/ 3707168 h 3815623"/>
              <a:gd name="connsiteX2" fmla="*/ 404714 w 3521243"/>
              <a:gd name="connsiteY2" fmla="*/ 3157950 h 3815623"/>
              <a:gd name="connsiteX3" fmla="*/ 0 w 3521243"/>
              <a:gd name="connsiteY3" fmla="*/ 2457029 h 3815623"/>
              <a:gd name="connsiteX4" fmla="*/ 0 w 3521243"/>
              <a:gd name="connsiteY4" fmla="*/ 1358594 h 3815623"/>
              <a:gd name="connsiteX5" fmla="*/ 404662 w 3521243"/>
              <a:gd name="connsiteY5" fmla="*/ 657674 h 3815623"/>
              <a:gd name="connsiteX6" fmla="*/ 1355986 w 3521243"/>
              <a:gd name="connsiteY6" fmla="*/ 108456 h 3815623"/>
              <a:gd name="connsiteX7" fmla="*/ 1760648 w 3521243"/>
              <a:gd name="connsiteY7" fmla="*/ 0 h 3815623"/>
              <a:gd name="connsiteX8" fmla="*/ 2165310 w 3521243"/>
              <a:gd name="connsiteY8" fmla="*/ 108456 h 3815623"/>
              <a:gd name="connsiteX9" fmla="*/ 3116581 w 3521243"/>
              <a:gd name="connsiteY9" fmla="*/ 657674 h 3815623"/>
              <a:gd name="connsiteX10" fmla="*/ 3521243 w 3521243"/>
              <a:gd name="connsiteY10" fmla="*/ 1358594 h 3815623"/>
              <a:gd name="connsiteX11" fmla="*/ 3521243 w 3521243"/>
              <a:gd name="connsiteY11" fmla="*/ 2457029 h 3815623"/>
              <a:gd name="connsiteX12" fmla="*/ 3116581 w 3521243"/>
              <a:gd name="connsiteY12" fmla="*/ 3157950 h 3815623"/>
              <a:gd name="connsiteX13" fmla="*/ 2165310 w 3521243"/>
              <a:gd name="connsiteY13" fmla="*/ 3707168 h 3815623"/>
              <a:gd name="connsiteX14" fmla="*/ 1760648 w 3521243"/>
              <a:gd name="connsiteY14" fmla="*/ 3815623 h 3815623"/>
              <a:gd name="connsiteX15" fmla="*/ 1760648 w 3521243"/>
              <a:gd name="connsiteY15" fmla="*/ 3815623 h 3815623"/>
            </a:gdLst>
            <a:ahLst/>
            <a:cxnLst/>
            <a:rect l="l" t="t" r="r" b="b"/>
            <a:pathLst>
              <a:path w="3521243" h="3815623">
                <a:moveTo>
                  <a:pt x="1760648" y="3815623"/>
                </a:moveTo>
                <a:cubicBezTo>
                  <a:pt x="1618752" y="3815623"/>
                  <a:pt x="1478840" y="3778115"/>
                  <a:pt x="1355986" y="3707168"/>
                </a:cubicBezTo>
                <a:lnTo>
                  <a:pt x="404714" y="3157950"/>
                </a:lnTo>
                <a:cubicBezTo>
                  <a:pt x="155041" y="3013864"/>
                  <a:pt x="0" y="2745254"/>
                  <a:pt x="0" y="2457029"/>
                </a:cubicBezTo>
                <a:lnTo>
                  <a:pt x="0" y="1358594"/>
                </a:lnTo>
                <a:cubicBezTo>
                  <a:pt x="0" y="1070369"/>
                  <a:pt x="155041" y="801760"/>
                  <a:pt x="404662" y="657674"/>
                </a:cubicBezTo>
                <a:lnTo>
                  <a:pt x="1355986" y="108456"/>
                </a:lnTo>
                <a:cubicBezTo>
                  <a:pt x="1478840" y="37508"/>
                  <a:pt x="1618752" y="0"/>
                  <a:pt x="1760648" y="0"/>
                </a:cubicBezTo>
                <a:cubicBezTo>
                  <a:pt x="1902543" y="0"/>
                  <a:pt x="2042456" y="37508"/>
                  <a:pt x="2165310" y="108456"/>
                </a:cubicBezTo>
                <a:lnTo>
                  <a:pt x="3116581" y="657674"/>
                </a:lnTo>
                <a:cubicBezTo>
                  <a:pt x="3366202" y="801812"/>
                  <a:pt x="3521243" y="1070369"/>
                  <a:pt x="3521243" y="1358594"/>
                </a:cubicBezTo>
                <a:lnTo>
                  <a:pt x="3521243" y="2457029"/>
                </a:lnTo>
                <a:cubicBezTo>
                  <a:pt x="3521243" y="2745254"/>
                  <a:pt x="3366202" y="3013864"/>
                  <a:pt x="3116581" y="3157950"/>
                </a:cubicBezTo>
                <a:lnTo>
                  <a:pt x="2165310" y="3707168"/>
                </a:lnTo>
                <a:cubicBezTo>
                  <a:pt x="2042456" y="3778115"/>
                  <a:pt x="1902491" y="3815623"/>
                  <a:pt x="1760648" y="3815623"/>
                </a:cubicBezTo>
                <a:cubicBezTo>
                  <a:pt x="1760648" y="3815623"/>
                  <a:pt x="1760648" y="3815623"/>
                  <a:pt x="1760648" y="3815623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74000">
                <a:schemeClr val="accent1"/>
              </a:gs>
            </a:gsLst>
            <a:lin ang="1200000" scaled="0"/>
          </a:gradFill>
          <a:ln w="12700" cap="sq">
            <a:solidFill>
              <a:schemeClr val="bg1"/>
            </a:solidFill>
            <a:miter/>
          </a:ln>
          <a:effectLst>
            <a:outerShdw blurRad="177800" dist="139700" dir="2700000" algn="tl" rotWithShape="0">
              <a:schemeClr val="accent1"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909325" y="2441277"/>
            <a:ext cx="1015663" cy="1884490"/>
          </a:xfrm>
          <a:prstGeom prst="rect">
            <a:avLst/>
          </a:prstGeom>
          <a:noFill/>
          <a:ln>
            <a:noFill/>
          </a:ln>
        </p:spPr>
        <p:txBody>
          <a:bodyPr vert="eaVert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r>
              <a:rPr kumimoji="1" lang="en-US" altLang="zh-CN" sz="5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目  录</a:t>
            </a: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1390852">
            <a:off x="-24763" y="1715278"/>
            <a:ext cx="1202387" cy="1202387"/>
          </a:xfrm>
          <a:prstGeom prst="donut">
            <a:avLst>
              <a:gd name="adj" fmla="val 24126"/>
            </a:avLst>
          </a:prstGeom>
          <a:gradFill>
            <a:gsLst>
              <a:gs pos="0">
                <a:schemeClr val="accent2"/>
              </a:gs>
              <a:gs pos="74000">
                <a:schemeClr val="accent1">
                  <a:alpha val="0"/>
                </a:schemeClr>
              </a:gs>
            </a:gsLst>
            <a:lin ang="1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1933330">
            <a:off x="9856769" y="745336"/>
            <a:ext cx="571559" cy="569037"/>
          </a:xfrm>
          <a:custGeom>
            <a:avLst/>
            <a:gdLst>
              <a:gd name="connsiteX0" fmla="*/ 24967 w 1125913"/>
              <a:gd name="connsiteY0" fmla="*/ 403431 h 1120946"/>
              <a:gd name="connsiteX1" fmla="*/ 24967 w 1125913"/>
              <a:gd name="connsiteY1" fmla="*/ 717515 h 1120946"/>
              <a:gd name="connsiteX2" fmla="*/ 11437 w 1125913"/>
              <a:gd name="connsiteY2" fmla="*/ 673929 h 1120946"/>
              <a:gd name="connsiteX3" fmla="*/ 0 w 1125913"/>
              <a:gd name="connsiteY3" fmla="*/ 560473 h 1120946"/>
              <a:gd name="connsiteX4" fmla="*/ 11437 w 1125913"/>
              <a:gd name="connsiteY4" fmla="*/ 447017 h 1120946"/>
              <a:gd name="connsiteX5" fmla="*/ 1088030 w 1125913"/>
              <a:gd name="connsiteY5" fmla="*/ 361820 h 1120946"/>
              <a:gd name="connsiteX6" fmla="*/ 1114477 w 1125913"/>
              <a:gd name="connsiteY6" fmla="*/ 447017 h 1120946"/>
              <a:gd name="connsiteX7" fmla="*/ 1125913 w 1125913"/>
              <a:gd name="connsiteY7" fmla="*/ 560463 h 1120946"/>
              <a:gd name="connsiteX8" fmla="*/ 1125913 w 1125913"/>
              <a:gd name="connsiteY8" fmla="*/ 560483 h 1120946"/>
              <a:gd name="connsiteX9" fmla="*/ 1114477 w 1125913"/>
              <a:gd name="connsiteY9" fmla="*/ 673929 h 1120946"/>
              <a:gd name="connsiteX10" fmla="*/ 1088030 w 1125913"/>
              <a:gd name="connsiteY10" fmla="*/ 759126 h 1120946"/>
              <a:gd name="connsiteX11" fmla="*/ 125053 w 1125913"/>
              <a:gd name="connsiteY11" fmla="*/ 210680 h 1120946"/>
              <a:gd name="connsiteX12" fmla="*/ 125053 w 1125913"/>
              <a:gd name="connsiteY12" fmla="*/ 910266 h 1120946"/>
              <a:gd name="connsiteX13" fmla="*/ 96144 w 1125913"/>
              <a:gd name="connsiteY13" fmla="*/ 875228 h 1120946"/>
              <a:gd name="connsiteX14" fmla="*/ 87170 w 1125913"/>
              <a:gd name="connsiteY14" fmla="*/ 858694 h 1120946"/>
              <a:gd name="connsiteX15" fmla="*/ 87170 w 1125913"/>
              <a:gd name="connsiteY15" fmla="*/ 262252 h 1120946"/>
              <a:gd name="connsiteX16" fmla="*/ 96144 w 1125913"/>
              <a:gd name="connsiteY16" fmla="*/ 245718 h 1120946"/>
              <a:gd name="connsiteX17" fmla="*/ 987944 w 1125913"/>
              <a:gd name="connsiteY17" fmla="*/ 195026 h 1120946"/>
              <a:gd name="connsiteX18" fmla="*/ 1025827 w 1125913"/>
              <a:gd name="connsiteY18" fmla="*/ 240940 h 1120946"/>
              <a:gd name="connsiteX19" fmla="*/ 1025827 w 1125913"/>
              <a:gd name="connsiteY19" fmla="*/ 880008 h 1120946"/>
              <a:gd name="connsiteX20" fmla="*/ 987944 w 1125913"/>
              <a:gd name="connsiteY20" fmla="*/ 925923 h 1120946"/>
              <a:gd name="connsiteX21" fmla="*/ 225139 w 1125913"/>
              <a:gd name="connsiteY21" fmla="*/ 112689 h 1120946"/>
              <a:gd name="connsiteX22" fmla="*/ 225139 w 1125913"/>
              <a:gd name="connsiteY22" fmla="*/ 1008257 h 1120946"/>
              <a:gd name="connsiteX23" fmla="*/ 187256 w 1125913"/>
              <a:gd name="connsiteY23" fmla="*/ 977001 h 1120946"/>
              <a:gd name="connsiteX24" fmla="*/ 187256 w 1125913"/>
              <a:gd name="connsiteY24" fmla="*/ 143945 h 1120946"/>
              <a:gd name="connsiteX25" fmla="*/ 887858 w 1125913"/>
              <a:gd name="connsiteY25" fmla="*/ 102031 h 1120946"/>
              <a:gd name="connsiteX26" fmla="*/ 925741 w 1125913"/>
              <a:gd name="connsiteY26" fmla="*/ 133288 h 1120946"/>
              <a:gd name="connsiteX27" fmla="*/ 925741 w 1125913"/>
              <a:gd name="connsiteY27" fmla="*/ 987658 h 1120946"/>
              <a:gd name="connsiteX28" fmla="*/ 887858 w 1125913"/>
              <a:gd name="connsiteY28" fmla="*/ 1018915 h 1120946"/>
              <a:gd name="connsiteX29" fmla="*/ 325225 w 1125913"/>
              <a:gd name="connsiteY29" fmla="*/ 51854 h 1120946"/>
              <a:gd name="connsiteX30" fmla="*/ 325225 w 1125913"/>
              <a:gd name="connsiteY30" fmla="*/ 1069092 h 1120946"/>
              <a:gd name="connsiteX31" fmla="*/ 287342 w 1125913"/>
              <a:gd name="connsiteY31" fmla="*/ 1048530 h 1120946"/>
              <a:gd name="connsiteX32" fmla="*/ 287342 w 1125913"/>
              <a:gd name="connsiteY32" fmla="*/ 72416 h 1120946"/>
              <a:gd name="connsiteX33" fmla="*/ 787772 w 1125913"/>
              <a:gd name="connsiteY33" fmla="*/ 44843 h 1120946"/>
              <a:gd name="connsiteX34" fmla="*/ 825655 w 1125913"/>
              <a:gd name="connsiteY34" fmla="*/ 65405 h 1120946"/>
              <a:gd name="connsiteX35" fmla="*/ 825655 w 1125913"/>
              <a:gd name="connsiteY35" fmla="*/ 1055541 h 1120946"/>
              <a:gd name="connsiteX36" fmla="*/ 787772 w 1125913"/>
              <a:gd name="connsiteY36" fmla="*/ 1076103 h 1120946"/>
              <a:gd name="connsiteX37" fmla="*/ 425311 w 1125913"/>
              <a:gd name="connsiteY37" fmla="*/ 16462 h 1120946"/>
              <a:gd name="connsiteX38" fmla="*/ 425311 w 1125913"/>
              <a:gd name="connsiteY38" fmla="*/ 1104484 h 1120946"/>
              <a:gd name="connsiteX39" fmla="*/ 387428 w 1125913"/>
              <a:gd name="connsiteY39" fmla="*/ 1092724 h 1120946"/>
              <a:gd name="connsiteX40" fmla="*/ 387428 w 1125913"/>
              <a:gd name="connsiteY40" fmla="*/ 28222 h 1120946"/>
              <a:gd name="connsiteX41" fmla="*/ 687686 w 1125913"/>
              <a:gd name="connsiteY41" fmla="*/ 12452 h 1120946"/>
              <a:gd name="connsiteX42" fmla="*/ 725569 w 1125913"/>
              <a:gd name="connsiteY42" fmla="*/ 24212 h 1120946"/>
              <a:gd name="connsiteX43" fmla="*/ 725569 w 1125913"/>
              <a:gd name="connsiteY43" fmla="*/ 1096734 h 1120946"/>
              <a:gd name="connsiteX44" fmla="*/ 687686 w 1125913"/>
              <a:gd name="connsiteY44" fmla="*/ 1108494 h 1120946"/>
              <a:gd name="connsiteX45" fmla="*/ 525397 w 1125913"/>
              <a:gd name="connsiteY45" fmla="*/ 1302 h 1120946"/>
              <a:gd name="connsiteX46" fmla="*/ 525397 w 1125913"/>
              <a:gd name="connsiteY46" fmla="*/ 1119644 h 1120946"/>
              <a:gd name="connsiteX47" fmla="*/ 487514 w 1125913"/>
              <a:gd name="connsiteY47" fmla="*/ 1115825 h 1120946"/>
              <a:gd name="connsiteX48" fmla="*/ 487514 w 1125913"/>
              <a:gd name="connsiteY48" fmla="*/ 5121 h 1120946"/>
              <a:gd name="connsiteX49" fmla="*/ 587600 w 1125913"/>
              <a:gd name="connsiteY49" fmla="*/ 0 h 1120946"/>
              <a:gd name="connsiteX50" fmla="*/ 625483 w 1125913"/>
              <a:gd name="connsiteY50" fmla="*/ 3819 h 1120946"/>
              <a:gd name="connsiteX51" fmla="*/ 625483 w 1125913"/>
              <a:gd name="connsiteY51" fmla="*/ 1117127 h 1120946"/>
              <a:gd name="connsiteX52" fmla="*/ 587600 w 1125913"/>
              <a:gd name="connsiteY52" fmla="*/ 1120946 h 1120946"/>
            </a:gdLst>
            <a:ahLst/>
            <a:cxnLst/>
            <a:rect l="l" t="t" r="r" b="b"/>
            <a:pathLst>
              <a:path w="1125913" h="1120946">
                <a:moveTo>
                  <a:pt x="24967" y="403431"/>
                </a:moveTo>
                <a:lnTo>
                  <a:pt x="24967" y="717515"/>
                </a:lnTo>
                <a:lnTo>
                  <a:pt x="11437" y="673929"/>
                </a:lnTo>
                <a:cubicBezTo>
                  <a:pt x="3938" y="637281"/>
                  <a:pt x="0" y="599337"/>
                  <a:pt x="0" y="560473"/>
                </a:cubicBezTo>
                <a:cubicBezTo>
                  <a:pt x="0" y="521609"/>
                  <a:pt x="3938" y="483665"/>
                  <a:pt x="11437" y="447017"/>
                </a:cubicBezTo>
                <a:close/>
                <a:moveTo>
                  <a:pt x="1088030" y="361820"/>
                </a:moveTo>
                <a:lnTo>
                  <a:pt x="1114477" y="447017"/>
                </a:lnTo>
                <a:lnTo>
                  <a:pt x="1125913" y="560463"/>
                </a:lnTo>
                <a:lnTo>
                  <a:pt x="1125913" y="560483"/>
                </a:lnTo>
                <a:lnTo>
                  <a:pt x="1114477" y="673929"/>
                </a:lnTo>
                <a:lnTo>
                  <a:pt x="1088030" y="759126"/>
                </a:lnTo>
                <a:close/>
                <a:moveTo>
                  <a:pt x="125053" y="210680"/>
                </a:moveTo>
                <a:lnTo>
                  <a:pt x="125053" y="910266"/>
                </a:lnTo>
                <a:lnTo>
                  <a:pt x="96144" y="875228"/>
                </a:lnTo>
                <a:lnTo>
                  <a:pt x="87170" y="858694"/>
                </a:lnTo>
                <a:lnTo>
                  <a:pt x="87170" y="262252"/>
                </a:lnTo>
                <a:lnTo>
                  <a:pt x="96144" y="245718"/>
                </a:lnTo>
                <a:close/>
                <a:moveTo>
                  <a:pt x="987944" y="195026"/>
                </a:moveTo>
                <a:lnTo>
                  <a:pt x="1025827" y="240940"/>
                </a:lnTo>
                <a:lnTo>
                  <a:pt x="1025827" y="880008"/>
                </a:lnTo>
                <a:lnTo>
                  <a:pt x="987944" y="925923"/>
                </a:lnTo>
                <a:close/>
                <a:moveTo>
                  <a:pt x="225139" y="112689"/>
                </a:moveTo>
                <a:lnTo>
                  <a:pt x="225139" y="1008257"/>
                </a:lnTo>
                <a:lnTo>
                  <a:pt x="187256" y="977001"/>
                </a:lnTo>
                <a:lnTo>
                  <a:pt x="187256" y="143945"/>
                </a:lnTo>
                <a:close/>
                <a:moveTo>
                  <a:pt x="887858" y="102031"/>
                </a:moveTo>
                <a:lnTo>
                  <a:pt x="925741" y="133288"/>
                </a:lnTo>
                <a:lnTo>
                  <a:pt x="925741" y="987658"/>
                </a:lnTo>
                <a:lnTo>
                  <a:pt x="887858" y="1018915"/>
                </a:lnTo>
                <a:close/>
                <a:moveTo>
                  <a:pt x="325225" y="51854"/>
                </a:moveTo>
                <a:lnTo>
                  <a:pt x="325225" y="1069092"/>
                </a:lnTo>
                <a:lnTo>
                  <a:pt x="287342" y="1048530"/>
                </a:lnTo>
                <a:lnTo>
                  <a:pt x="287342" y="72416"/>
                </a:lnTo>
                <a:close/>
                <a:moveTo>
                  <a:pt x="787772" y="44843"/>
                </a:moveTo>
                <a:lnTo>
                  <a:pt x="825655" y="65405"/>
                </a:lnTo>
                <a:lnTo>
                  <a:pt x="825655" y="1055541"/>
                </a:lnTo>
                <a:lnTo>
                  <a:pt x="787772" y="1076103"/>
                </a:lnTo>
                <a:close/>
                <a:moveTo>
                  <a:pt x="425311" y="16462"/>
                </a:moveTo>
                <a:lnTo>
                  <a:pt x="425311" y="1104484"/>
                </a:lnTo>
                <a:lnTo>
                  <a:pt x="387428" y="1092724"/>
                </a:lnTo>
                <a:lnTo>
                  <a:pt x="387428" y="28222"/>
                </a:lnTo>
                <a:close/>
                <a:moveTo>
                  <a:pt x="687686" y="12452"/>
                </a:moveTo>
                <a:lnTo>
                  <a:pt x="725569" y="24212"/>
                </a:lnTo>
                <a:lnTo>
                  <a:pt x="725569" y="1096734"/>
                </a:lnTo>
                <a:lnTo>
                  <a:pt x="687686" y="1108494"/>
                </a:lnTo>
                <a:close/>
                <a:moveTo>
                  <a:pt x="525397" y="1302"/>
                </a:moveTo>
                <a:lnTo>
                  <a:pt x="525397" y="1119644"/>
                </a:lnTo>
                <a:lnTo>
                  <a:pt x="487514" y="1115825"/>
                </a:lnTo>
                <a:lnTo>
                  <a:pt x="487514" y="5121"/>
                </a:lnTo>
                <a:close/>
                <a:moveTo>
                  <a:pt x="587600" y="0"/>
                </a:moveTo>
                <a:lnTo>
                  <a:pt x="625483" y="3819"/>
                </a:lnTo>
                <a:lnTo>
                  <a:pt x="625483" y="1117127"/>
                </a:lnTo>
                <a:lnTo>
                  <a:pt x="587600" y="1120946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74000">
                <a:schemeClr val="accent1"/>
              </a:gs>
            </a:gsLst>
            <a:lin ang="1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 dirty="0"/>
          </a:p>
        </p:txBody>
      </p:sp>
      <p:sp>
        <p:nvSpPr>
          <p:cNvPr id="7" name="标题 1"/>
          <p:cNvSpPr txBox="1"/>
          <p:nvPr/>
        </p:nvSpPr>
        <p:spPr>
          <a:xfrm>
            <a:off x="219167" y="3237022"/>
            <a:ext cx="2395978" cy="29287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dist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L" panose="00020600040101010101" charset="-122"/>
                <a:ea typeface="OPPOSans L" panose="00020600040101010101" charset="-122"/>
                <a:cs typeface="OPPOSans L" panose="00020600040101010101" charset="-122"/>
              </a:rPr>
              <a:t>CONTENT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4763136" y="1690416"/>
            <a:ext cx="516412" cy="559585"/>
          </a:xfrm>
          <a:custGeom>
            <a:avLst/>
            <a:gdLst>
              <a:gd name="connsiteX0" fmla="*/ 618417 w 1236815"/>
              <a:gd name="connsiteY0" fmla="*/ 1340215 h 1340215"/>
              <a:gd name="connsiteX1" fmla="*/ 476282 w 1236815"/>
              <a:gd name="connsiteY1" fmla="*/ 1302121 h 1340215"/>
              <a:gd name="connsiteX2" fmla="*/ 142153 w 1236815"/>
              <a:gd name="connsiteY2" fmla="*/ 1109211 h 1340215"/>
              <a:gd name="connsiteX3" fmla="*/ 0 w 1236815"/>
              <a:gd name="connsiteY3" fmla="*/ 863017 h 1340215"/>
              <a:gd name="connsiteX4" fmla="*/ 0 w 1236815"/>
              <a:gd name="connsiteY4" fmla="*/ 477198 h 1340215"/>
              <a:gd name="connsiteX5" fmla="*/ 142135 w 1236815"/>
              <a:gd name="connsiteY5" fmla="*/ 231004 h 1340215"/>
              <a:gd name="connsiteX6" fmla="*/ 476282 w 1236815"/>
              <a:gd name="connsiteY6" fmla="*/ 38094 h 1340215"/>
              <a:gd name="connsiteX7" fmla="*/ 618417 w 1236815"/>
              <a:gd name="connsiteY7" fmla="*/ 0 h 1340215"/>
              <a:gd name="connsiteX8" fmla="*/ 760552 w 1236815"/>
              <a:gd name="connsiteY8" fmla="*/ 38094 h 1340215"/>
              <a:gd name="connsiteX9" fmla="*/ 1094680 w 1236815"/>
              <a:gd name="connsiteY9" fmla="*/ 231004 h 1340215"/>
              <a:gd name="connsiteX10" fmla="*/ 1236815 w 1236815"/>
              <a:gd name="connsiteY10" fmla="*/ 477198 h 1340215"/>
              <a:gd name="connsiteX11" fmla="*/ 1236815 w 1236815"/>
              <a:gd name="connsiteY11" fmla="*/ 863017 h 1340215"/>
              <a:gd name="connsiteX12" fmla="*/ 1094680 w 1236815"/>
              <a:gd name="connsiteY12" fmla="*/ 1109211 h 1340215"/>
              <a:gd name="connsiteX13" fmla="*/ 760552 w 1236815"/>
              <a:gd name="connsiteY13" fmla="*/ 1302121 h 1340215"/>
              <a:gd name="connsiteX14" fmla="*/ 618417 w 1236815"/>
              <a:gd name="connsiteY14" fmla="*/ 1340215 h 1340215"/>
              <a:gd name="connsiteX15" fmla="*/ 618417 w 1236815"/>
              <a:gd name="connsiteY15" fmla="*/ 1340215 h 1340215"/>
            </a:gdLst>
            <a:ahLst/>
            <a:cxnLst/>
            <a:rect l="l" t="t" r="r" b="b"/>
            <a:pathLst>
              <a:path w="1236815" h="1340215">
                <a:moveTo>
                  <a:pt x="618417" y="1340215"/>
                </a:moveTo>
                <a:cubicBezTo>
                  <a:pt x="568577" y="1340215"/>
                  <a:pt x="519434" y="1327041"/>
                  <a:pt x="476282" y="1302121"/>
                </a:cubicBezTo>
                <a:lnTo>
                  <a:pt x="142153" y="1109211"/>
                </a:lnTo>
                <a:cubicBezTo>
                  <a:pt x="54457" y="1058602"/>
                  <a:pt x="0" y="964254"/>
                  <a:pt x="0" y="863017"/>
                </a:cubicBezTo>
                <a:lnTo>
                  <a:pt x="0" y="477198"/>
                </a:lnTo>
                <a:cubicBezTo>
                  <a:pt x="0" y="375961"/>
                  <a:pt x="54457" y="281613"/>
                  <a:pt x="142135" y="231004"/>
                </a:cubicBezTo>
                <a:lnTo>
                  <a:pt x="476282" y="38094"/>
                </a:lnTo>
                <a:cubicBezTo>
                  <a:pt x="519434" y="13175"/>
                  <a:pt x="568577" y="0"/>
                  <a:pt x="618417" y="0"/>
                </a:cubicBezTo>
                <a:cubicBezTo>
                  <a:pt x="668257" y="0"/>
                  <a:pt x="717400" y="13175"/>
                  <a:pt x="760552" y="38094"/>
                </a:cubicBezTo>
                <a:lnTo>
                  <a:pt x="1094680" y="231004"/>
                </a:lnTo>
                <a:cubicBezTo>
                  <a:pt x="1182358" y="281632"/>
                  <a:pt x="1236815" y="375961"/>
                  <a:pt x="1236815" y="477198"/>
                </a:cubicBezTo>
                <a:lnTo>
                  <a:pt x="1236815" y="863017"/>
                </a:lnTo>
                <a:cubicBezTo>
                  <a:pt x="1236815" y="964254"/>
                  <a:pt x="1182358" y="1058602"/>
                  <a:pt x="1094680" y="1109211"/>
                </a:cubicBezTo>
                <a:lnTo>
                  <a:pt x="760552" y="1302121"/>
                </a:lnTo>
                <a:cubicBezTo>
                  <a:pt x="717400" y="1327041"/>
                  <a:pt x="668238" y="1340215"/>
                  <a:pt x="618417" y="1340215"/>
                </a:cubicBezTo>
                <a:cubicBezTo>
                  <a:pt x="618417" y="1340215"/>
                  <a:pt x="618417" y="1340215"/>
                  <a:pt x="618417" y="1340215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74000">
                <a:schemeClr val="accent1"/>
              </a:gs>
            </a:gsLst>
            <a:lin ang="1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4756230" y="3445692"/>
            <a:ext cx="516412" cy="559585"/>
          </a:xfrm>
          <a:custGeom>
            <a:avLst/>
            <a:gdLst>
              <a:gd name="connsiteX0" fmla="*/ 618417 w 1236815"/>
              <a:gd name="connsiteY0" fmla="*/ 1340215 h 1340215"/>
              <a:gd name="connsiteX1" fmla="*/ 476282 w 1236815"/>
              <a:gd name="connsiteY1" fmla="*/ 1302121 h 1340215"/>
              <a:gd name="connsiteX2" fmla="*/ 142153 w 1236815"/>
              <a:gd name="connsiteY2" fmla="*/ 1109211 h 1340215"/>
              <a:gd name="connsiteX3" fmla="*/ 0 w 1236815"/>
              <a:gd name="connsiteY3" fmla="*/ 863017 h 1340215"/>
              <a:gd name="connsiteX4" fmla="*/ 0 w 1236815"/>
              <a:gd name="connsiteY4" fmla="*/ 477198 h 1340215"/>
              <a:gd name="connsiteX5" fmla="*/ 142135 w 1236815"/>
              <a:gd name="connsiteY5" fmla="*/ 231004 h 1340215"/>
              <a:gd name="connsiteX6" fmla="*/ 476282 w 1236815"/>
              <a:gd name="connsiteY6" fmla="*/ 38094 h 1340215"/>
              <a:gd name="connsiteX7" fmla="*/ 618417 w 1236815"/>
              <a:gd name="connsiteY7" fmla="*/ 0 h 1340215"/>
              <a:gd name="connsiteX8" fmla="*/ 760552 w 1236815"/>
              <a:gd name="connsiteY8" fmla="*/ 38094 h 1340215"/>
              <a:gd name="connsiteX9" fmla="*/ 1094680 w 1236815"/>
              <a:gd name="connsiteY9" fmla="*/ 231004 h 1340215"/>
              <a:gd name="connsiteX10" fmla="*/ 1236815 w 1236815"/>
              <a:gd name="connsiteY10" fmla="*/ 477198 h 1340215"/>
              <a:gd name="connsiteX11" fmla="*/ 1236815 w 1236815"/>
              <a:gd name="connsiteY11" fmla="*/ 863017 h 1340215"/>
              <a:gd name="connsiteX12" fmla="*/ 1094680 w 1236815"/>
              <a:gd name="connsiteY12" fmla="*/ 1109211 h 1340215"/>
              <a:gd name="connsiteX13" fmla="*/ 760552 w 1236815"/>
              <a:gd name="connsiteY13" fmla="*/ 1302121 h 1340215"/>
              <a:gd name="connsiteX14" fmla="*/ 618417 w 1236815"/>
              <a:gd name="connsiteY14" fmla="*/ 1340215 h 1340215"/>
              <a:gd name="connsiteX15" fmla="*/ 618417 w 1236815"/>
              <a:gd name="connsiteY15" fmla="*/ 1340215 h 1340215"/>
            </a:gdLst>
            <a:ahLst/>
            <a:cxnLst/>
            <a:rect l="l" t="t" r="r" b="b"/>
            <a:pathLst>
              <a:path w="1236815" h="1340215">
                <a:moveTo>
                  <a:pt x="618417" y="1340215"/>
                </a:moveTo>
                <a:cubicBezTo>
                  <a:pt x="568577" y="1340215"/>
                  <a:pt x="519434" y="1327041"/>
                  <a:pt x="476282" y="1302121"/>
                </a:cubicBezTo>
                <a:lnTo>
                  <a:pt x="142153" y="1109211"/>
                </a:lnTo>
                <a:cubicBezTo>
                  <a:pt x="54457" y="1058602"/>
                  <a:pt x="0" y="964254"/>
                  <a:pt x="0" y="863017"/>
                </a:cubicBezTo>
                <a:lnTo>
                  <a:pt x="0" y="477198"/>
                </a:lnTo>
                <a:cubicBezTo>
                  <a:pt x="0" y="375961"/>
                  <a:pt x="54457" y="281613"/>
                  <a:pt x="142135" y="231004"/>
                </a:cubicBezTo>
                <a:lnTo>
                  <a:pt x="476282" y="38094"/>
                </a:lnTo>
                <a:cubicBezTo>
                  <a:pt x="519434" y="13175"/>
                  <a:pt x="568577" y="0"/>
                  <a:pt x="618417" y="0"/>
                </a:cubicBezTo>
                <a:cubicBezTo>
                  <a:pt x="668257" y="0"/>
                  <a:pt x="717400" y="13175"/>
                  <a:pt x="760552" y="38094"/>
                </a:cubicBezTo>
                <a:lnTo>
                  <a:pt x="1094680" y="231004"/>
                </a:lnTo>
                <a:cubicBezTo>
                  <a:pt x="1182358" y="281632"/>
                  <a:pt x="1236815" y="375961"/>
                  <a:pt x="1236815" y="477198"/>
                </a:cubicBezTo>
                <a:lnTo>
                  <a:pt x="1236815" y="863017"/>
                </a:lnTo>
                <a:cubicBezTo>
                  <a:pt x="1236815" y="964254"/>
                  <a:pt x="1182358" y="1058602"/>
                  <a:pt x="1094680" y="1109211"/>
                </a:cubicBezTo>
                <a:lnTo>
                  <a:pt x="760552" y="1302121"/>
                </a:lnTo>
                <a:cubicBezTo>
                  <a:pt x="717400" y="1327041"/>
                  <a:pt x="668238" y="1340215"/>
                  <a:pt x="618417" y="1340215"/>
                </a:cubicBezTo>
                <a:cubicBezTo>
                  <a:pt x="618417" y="1340215"/>
                  <a:pt x="618417" y="1340215"/>
                  <a:pt x="618417" y="1340215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74000">
                <a:schemeClr val="accent1"/>
              </a:gs>
            </a:gsLst>
            <a:lin ang="1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4682551" y="1796059"/>
            <a:ext cx="699831" cy="34829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1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01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4675645" y="3551335"/>
            <a:ext cx="699831" cy="34829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10000"/>
              </a:lnSpc>
            </a:pPr>
            <a:r>
              <a:rPr kumimoji="1" lang="en-US" altLang="zh-CN" sz="18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03</a:t>
            </a:r>
            <a:endParaRPr kumimoji="1" lang="zh-CN" altLang="en-US" dirty="0"/>
          </a:p>
        </p:txBody>
      </p:sp>
      <p:sp>
        <p:nvSpPr>
          <p:cNvPr id="14" name="标题 1"/>
          <p:cNvSpPr txBox="1"/>
          <p:nvPr/>
        </p:nvSpPr>
        <p:spPr>
          <a:xfrm>
            <a:off x="4661833" y="4274489"/>
            <a:ext cx="699831" cy="34829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10000"/>
              </a:lnSpc>
            </a:pPr>
            <a:r>
              <a:rPr kumimoji="1" lang="en-US" altLang="zh-CN" sz="18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05</a:t>
            </a:r>
            <a:endParaRPr kumimoji="1" lang="zh-CN" altLang="en-US" dirty="0"/>
          </a:p>
        </p:txBody>
      </p:sp>
      <p:sp>
        <p:nvSpPr>
          <p:cNvPr id="16" name="标题 1"/>
          <p:cNvSpPr txBox="1"/>
          <p:nvPr/>
        </p:nvSpPr>
        <p:spPr>
          <a:xfrm>
            <a:off x="5382383" y="1734990"/>
            <a:ext cx="3025654" cy="78399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30000"/>
              </a:lnSpc>
            </a:pPr>
            <a:r>
              <a:rPr kumimoji="1" lang="zh-CN" altLang="en-US" b="1" dirty="0"/>
              <a:t>项目背景</a:t>
            </a:r>
            <a:endParaRPr kumimoji="1" lang="zh-CN" altLang="en-US" b="1" dirty="0"/>
          </a:p>
        </p:txBody>
      </p:sp>
      <p:sp>
        <p:nvSpPr>
          <p:cNvPr id="17" name="标题 1"/>
          <p:cNvSpPr txBox="1"/>
          <p:nvPr/>
        </p:nvSpPr>
        <p:spPr>
          <a:xfrm>
            <a:off x="5382382" y="3467060"/>
            <a:ext cx="3025654" cy="78399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>
              <a:lnSpc>
                <a:spcPct val="130000"/>
              </a:lnSpc>
            </a:pPr>
            <a:r>
              <a:rPr kumimoji="1" lang="zh-CN" altLang="en-US" b="1" dirty="0"/>
              <a:t>重点模块设计</a:t>
            </a:r>
            <a:endParaRPr kumimoji="1" lang="zh-CN" altLang="en-US" b="1" dirty="0"/>
          </a:p>
        </p:txBody>
      </p:sp>
      <p:sp>
        <p:nvSpPr>
          <p:cNvPr id="20" name="标题 1"/>
          <p:cNvSpPr txBox="1"/>
          <p:nvPr/>
        </p:nvSpPr>
        <p:spPr>
          <a:xfrm>
            <a:off x="4756230" y="2545001"/>
            <a:ext cx="516412" cy="559585"/>
          </a:xfrm>
          <a:custGeom>
            <a:avLst/>
            <a:gdLst>
              <a:gd name="connsiteX0" fmla="*/ 618417 w 1236815"/>
              <a:gd name="connsiteY0" fmla="*/ 1340215 h 1340215"/>
              <a:gd name="connsiteX1" fmla="*/ 476282 w 1236815"/>
              <a:gd name="connsiteY1" fmla="*/ 1302121 h 1340215"/>
              <a:gd name="connsiteX2" fmla="*/ 142153 w 1236815"/>
              <a:gd name="connsiteY2" fmla="*/ 1109211 h 1340215"/>
              <a:gd name="connsiteX3" fmla="*/ 0 w 1236815"/>
              <a:gd name="connsiteY3" fmla="*/ 863017 h 1340215"/>
              <a:gd name="connsiteX4" fmla="*/ 0 w 1236815"/>
              <a:gd name="connsiteY4" fmla="*/ 477198 h 1340215"/>
              <a:gd name="connsiteX5" fmla="*/ 142135 w 1236815"/>
              <a:gd name="connsiteY5" fmla="*/ 231004 h 1340215"/>
              <a:gd name="connsiteX6" fmla="*/ 476282 w 1236815"/>
              <a:gd name="connsiteY6" fmla="*/ 38094 h 1340215"/>
              <a:gd name="connsiteX7" fmla="*/ 618417 w 1236815"/>
              <a:gd name="connsiteY7" fmla="*/ 0 h 1340215"/>
              <a:gd name="connsiteX8" fmla="*/ 760552 w 1236815"/>
              <a:gd name="connsiteY8" fmla="*/ 38094 h 1340215"/>
              <a:gd name="connsiteX9" fmla="*/ 1094680 w 1236815"/>
              <a:gd name="connsiteY9" fmla="*/ 231004 h 1340215"/>
              <a:gd name="connsiteX10" fmla="*/ 1236815 w 1236815"/>
              <a:gd name="connsiteY10" fmla="*/ 477198 h 1340215"/>
              <a:gd name="connsiteX11" fmla="*/ 1236815 w 1236815"/>
              <a:gd name="connsiteY11" fmla="*/ 863017 h 1340215"/>
              <a:gd name="connsiteX12" fmla="*/ 1094680 w 1236815"/>
              <a:gd name="connsiteY12" fmla="*/ 1109211 h 1340215"/>
              <a:gd name="connsiteX13" fmla="*/ 760552 w 1236815"/>
              <a:gd name="connsiteY13" fmla="*/ 1302121 h 1340215"/>
              <a:gd name="connsiteX14" fmla="*/ 618417 w 1236815"/>
              <a:gd name="connsiteY14" fmla="*/ 1340215 h 1340215"/>
              <a:gd name="connsiteX15" fmla="*/ 618417 w 1236815"/>
              <a:gd name="connsiteY15" fmla="*/ 1340215 h 1340215"/>
            </a:gdLst>
            <a:ahLst/>
            <a:cxnLst/>
            <a:rect l="l" t="t" r="r" b="b"/>
            <a:pathLst>
              <a:path w="1236815" h="1340215">
                <a:moveTo>
                  <a:pt x="618417" y="1340215"/>
                </a:moveTo>
                <a:cubicBezTo>
                  <a:pt x="568577" y="1340215"/>
                  <a:pt x="519434" y="1327041"/>
                  <a:pt x="476282" y="1302121"/>
                </a:cubicBezTo>
                <a:lnTo>
                  <a:pt x="142153" y="1109211"/>
                </a:lnTo>
                <a:cubicBezTo>
                  <a:pt x="54457" y="1058602"/>
                  <a:pt x="0" y="964254"/>
                  <a:pt x="0" y="863017"/>
                </a:cubicBezTo>
                <a:lnTo>
                  <a:pt x="0" y="477198"/>
                </a:lnTo>
                <a:cubicBezTo>
                  <a:pt x="0" y="375961"/>
                  <a:pt x="54457" y="281613"/>
                  <a:pt x="142135" y="231004"/>
                </a:cubicBezTo>
                <a:lnTo>
                  <a:pt x="476282" y="38094"/>
                </a:lnTo>
                <a:cubicBezTo>
                  <a:pt x="519434" y="13175"/>
                  <a:pt x="568577" y="0"/>
                  <a:pt x="618417" y="0"/>
                </a:cubicBezTo>
                <a:cubicBezTo>
                  <a:pt x="668257" y="0"/>
                  <a:pt x="717400" y="13175"/>
                  <a:pt x="760552" y="38094"/>
                </a:cubicBezTo>
                <a:lnTo>
                  <a:pt x="1094680" y="231004"/>
                </a:lnTo>
                <a:cubicBezTo>
                  <a:pt x="1182358" y="281632"/>
                  <a:pt x="1236815" y="375961"/>
                  <a:pt x="1236815" y="477198"/>
                </a:cubicBezTo>
                <a:lnTo>
                  <a:pt x="1236815" y="863017"/>
                </a:lnTo>
                <a:cubicBezTo>
                  <a:pt x="1236815" y="964254"/>
                  <a:pt x="1182358" y="1058602"/>
                  <a:pt x="1094680" y="1109211"/>
                </a:cubicBezTo>
                <a:lnTo>
                  <a:pt x="760552" y="1302121"/>
                </a:lnTo>
                <a:cubicBezTo>
                  <a:pt x="717400" y="1327041"/>
                  <a:pt x="668238" y="1340215"/>
                  <a:pt x="618417" y="1340215"/>
                </a:cubicBezTo>
                <a:cubicBezTo>
                  <a:pt x="618417" y="1340215"/>
                  <a:pt x="618417" y="1340215"/>
                  <a:pt x="618417" y="1340215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74000">
                <a:schemeClr val="accent1"/>
              </a:gs>
            </a:gsLst>
            <a:lin ang="1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4675645" y="2650644"/>
            <a:ext cx="699831" cy="34829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1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02</a:t>
            </a: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5382382" y="2556052"/>
            <a:ext cx="3025654" cy="78399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>
              <a:lnSpc>
                <a:spcPct val="130000"/>
              </a:lnSpc>
            </a:pPr>
            <a:r>
              <a:rPr kumimoji="1" lang="zh-CN" altLang="en-US" b="1" dirty="0"/>
              <a:t>技术架构</a:t>
            </a:r>
            <a:endParaRPr kumimoji="1" lang="zh-CN" altLang="en-US" b="1" dirty="0"/>
          </a:p>
        </p:txBody>
      </p:sp>
      <p:sp>
        <p:nvSpPr>
          <p:cNvPr id="23" name="标题 1"/>
          <p:cNvSpPr txBox="1"/>
          <p:nvPr/>
        </p:nvSpPr>
        <p:spPr>
          <a:xfrm>
            <a:off x="4749324" y="4380133"/>
            <a:ext cx="516412" cy="559585"/>
          </a:xfrm>
          <a:custGeom>
            <a:avLst/>
            <a:gdLst>
              <a:gd name="connsiteX0" fmla="*/ 618417 w 1236815"/>
              <a:gd name="connsiteY0" fmla="*/ 1340215 h 1340215"/>
              <a:gd name="connsiteX1" fmla="*/ 476282 w 1236815"/>
              <a:gd name="connsiteY1" fmla="*/ 1302121 h 1340215"/>
              <a:gd name="connsiteX2" fmla="*/ 142153 w 1236815"/>
              <a:gd name="connsiteY2" fmla="*/ 1109211 h 1340215"/>
              <a:gd name="connsiteX3" fmla="*/ 0 w 1236815"/>
              <a:gd name="connsiteY3" fmla="*/ 863017 h 1340215"/>
              <a:gd name="connsiteX4" fmla="*/ 0 w 1236815"/>
              <a:gd name="connsiteY4" fmla="*/ 477198 h 1340215"/>
              <a:gd name="connsiteX5" fmla="*/ 142135 w 1236815"/>
              <a:gd name="connsiteY5" fmla="*/ 231004 h 1340215"/>
              <a:gd name="connsiteX6" fmla="*/ 476282 w 1236815"/>
              <a:gd name="connsiteY6" fmla="*/ 38094 h 1340215"/>
              <a:gd name="connsiteX7" fmla="*/ 618417 w 1236815"/>
              <a:gd name="connsiteY7" fmla="*/ 0 h 1340215"/>
              <a:gd name="connsiteX8" fmla="*/ 760552 w 1236815"/>
              <a:gd name="connsiteY8" fmla="*/ 38094 h 1340215"/>
              <a:gd name="connsiteX9" fmla="*/ 1094680 w 1236815"/>
              <a:gd name="connsiteY9" fmla="*/ 231004 h 1340215"/>
              <a:gd name="connsiteX10" fmla="*/ 1236815 w 1236815"/>
              <a:gd name="connsiteY10" fmla="*/ 477198 h 1340215"/>
              <a:gd name="connsiteX11" fmla="*/ 1236815 w 1236815"/>
              <a:gd name="connsiteY11" fmla="*/ 863017 h 1340215"/>
              <a:gd name="connsiteX12" fmla="*/ 1094680 w 1236815"/>
              <a:gd name="connsiteY12" fmla="*/ 1109211 h 1340215"/>
              <a:gd name="connsiteX13" fmla="*/ 760552 w 1236815"/>
              <a:gd name="connsiteY13" fmla="*/ 1302121 h 1340215"/>
              <a:gd name="connsiteX14" fmla="*/ 618417 w 1236815"/>
              <a:gd name="connsiteY14" fmla="*/ 1340215 h 1340215"/>
              <a:gd name="connsiteX15" fmla="*/ 618417 w 1236815"/>
              <a:gd name="connsiteY15" fmla="*/ 1340215 h 1340215"/>
            </a:gdLst>
            <a:ahLst/>
            <a:cxnLst/>
            <a:rect l="l" t="t" r="r" b="b"/>
            <a:pathLst>
              <a:path w="1236815" h="1340215">
                <a:moveTo>
                  <a:pt x="618417" y="1340215"/>
                </a:moveTo>
                <a:cubicBezTo>
                  <a:pt x="568577" y="1340215"/>
                  <a:pt x="519434" y="1327041"/>
                  <a:pt x="476282" y="1302121"/>
                </a:cubicBezTo>
                <a:lnTo>
                  <a:pt x="142153" y="1109211"/>
                </a:lnTo>
                <a:cubicBezTo>
                  <a:pt x="54457" y="1058602"/>
                  <a:pt x="0" y="964254"/>
                  <a:pt x="0" y="863017"/>
                </a:cubicBezTo>
                <a:lnTo>
                  <a:pt x="0" y="477198"/>
                </a:lnTo>
                <a:cubicBezTo>
                  <a:pt x="0" y="375961"/>
                  <a:pt x="54457" y="281613"/>
                  <a:pt x="142135" y="231004"/>
                </a:cubicBezTo>
                <a:lnTo>
                  <a:pt x="476282" y="38094"/>
                </a:lnTo>
                <a:cubicBezTo>
                  <a:pt x="519434" y="13175"/>
                  <a:pt x="568577" y="0"/>
                  <a:pt x="618417" y="0"/>
                </a:cubicBezTo>
                <a:cubicBezTo>
                  <a:pt x="668257" y="0"/>
                  <a:pt x="717400" y="13175"/>
                  <a:pt x="760552" y="38094"/>
                </a:cubicBezTo>
                <a:lnTo>
                  <a:pt x="1094680" y="231004"/>
                </a:lnTo>
                <a:cubicBezTo>
                  <a:pt x="1182358" y="281632"/>
                  <a:pt x="1236815" y="375961"/>
                  <a:pt x="1236815" y="477198"/>
                </a:cubicBezTo>
                <a:lnTo>
                  <a:pt x="1236815" y="863017"/>
                </a:lnTo>
                <a:cubicBezTo>
                  <a:pt x="1236815" y="964254"/>
                  <a:pt x="1182358" y="1058602"/>
                  <a:pt x="1094680" y="1109211"/>
                </a:cubicBezTo>
                <a:lnTo>
                  <a:pt x="760552" y="1302121"/>
                </a:lnTo>
                <a:cubicBezTo>
                  <a:pt x="717400" y="1327041"/>
                  <a:pt x="668238" y="1340215"/>
                  <a:pt x="618417" y="1340215"/>
                </a:cubicBezTo>
                <a:cubicBezTo>
                  <a:pt x="618417" y="1340215"/>
                  <a:pt x="618417" y="1340215"/>
                  <a:pt x="618417" y="1340215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74000">
                <a:schemeClr val="accent1"/>
              </a:gs>
            </a:gsLst>
            <a:lin ang="1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>
            <a:off x="4668739" y="4485776"/>
            <a:ext cx="699831" cy="34829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1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04</a:t>
            </a: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>
            <a:off x="5391960" y="4411451"/>
            <a:ext cx="3025654" cy="78399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>
              <a:lnSpc>
                <a:spcPct val="130000"/>
              </a:lnSpc>
            </a:pPr>
            <a:r>
              <a:rPr kumimoji="1" lang="zh-CN" altLang="en-US" b="1" dirty="0"/>
              <a:t>实际应用</a:t>
            </a:r>
            <a:endParaRPr kumimoji="1" lang="zh-CN" altLang="en-US" b="1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6736855"/>
            <a:ext cx="12192000" cy="121145"/>
          </a:xfrm>
          <a:custGeom>
            <a:avLst/>
            <a:gdLst>
              <a:gd name="connsiteX0" fmla="*/ 6095999 w 12192000"/>
              <a:gd name="connsiteY0" fmla="*/ 0 h 121145"/>
              <a:gd name="connsiteX1" fmla="*/ 11610383 w 12192000"/>
              <a:gd name="connsiteY1" fmla="*/ 84069 h 121145"/>
              <a:gd name="connsiteX2" fmla="*/ 12192000 w 12192000"/>
              <a:gd name="connsiteY2" fmla="*/ 104057 h 121145"/>
              <a:gd name="connsiteX3" fmla="*/ 12192000 w 12192000"/>
              <a:gd name="connsiteY3" fmla="*/ 121145 h 121145"/>
              <a:gd name="connsiteX4" fmla="*/ 0 w 12192000"/>
              <a:gd name="connsiteY4" fmla="*/ 121145 h 121145"/>
              <a:gd name="connsiteX5" fmla="*/ 0 w 12192000"/>
              <a:gd name="connsiteY5" fmla="*/ 104057 h 121145"/>
              <a:gd name="connsiteX6" fmla="*/ 581617 w 12192000"/>
              <a:gd name="connsiteY6" fmla="*/ 84069 h 121145"/>
              <a:gd name="connsiteX7" fmla="*/ 6095999 w 12192000"/>
              <a:gd name="connsiteY7" fmla="*/ 0 h 121145"/>
            </a:gdLst>
            <a:ahLst/>
            <a:cxnLst/>
            <a:rect l="l" t="t" r="r" b="b"/>
            <a:pathLst>
              <a:path w="12192000" h="121145">
                <a:moveTo>
                  <a:pt x="6095999" y="0"/>
                </a:moveTo>
                <a:cubicBezTo>
                  <a:pt x="8000087" y="0"/>
                  <a:pt x="9847842" y="29188"/>
                  <a:pt x="11610383" y="84069"/>
                </a:cubicBezTo>
                <a:lnTo>
                  <a:pt x="12192000" y="104057"/>
                </a:lnTo>
                <a:lnTo>
                  <a:pt x="12192000" y="121145"/>
                </a:lnTo>
                <a:lnTo>
                  <a:pt x="0" y="121145"/>
                </a:lnTo>
                <a:lnTo>
                  <a:pt x="0" y="104057"/>
                </a:lnTo>
                <a:lnTo>
                  <a:pt x="581617" y="84069"/>
                </a:lnTo>
                <a:cubicBezTo>
                  <a:pt x="2344158" y="29188"/>
                  <a:pt x="4191913" y="0"/>
                  <a:pt x="6095999" y="0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0" y="1"/>
            <a:ext cx="12192000" cy="5099493"/>
          </a:xfrm>
          <a:custGeom>
            <a:avLst/>
            <a:gdLst>
              <a:gd name="connsiteX0" fmla="*/ 0 w 12192000"/>
              <a:gd name="connsiteY0" fmla="*/ 0 h 5099493"/>
              <a:gd name="connsiteX1" fmla="*/ 12192000 w 12192000"/>
              <a:gd name="connsiteY1" fmla="*/ 0 h 5099493"/>
              <a:gd name="connsiteX2" fmla="*/ 12192000 w 12192000"/>
              <a:gd name="connsiteY2" fmla="*/ 4454038 h 5099493"/>
              <a:gd name="connsiteX3" fmla="*/ 11519767 w 12192000"/>
              <a:gd name="connsiteY3" fmla="*/ 4604293 h 5099493"/>
              <a:gd name="connsiteX4" fmla="*/ 6096001 w 12192000"/>
              <a:gd name="connsiteY4" fmla="*/ 5099493 h 5099493"/>
              <a:gd name="connsiteX5" fmla="*/ 672235 w 12192000"/>
              <a:gd name="connsiteY5" fmla="*/ 4604293 h 5099493"/>
              <a:gd name="connsiteX6" fmla="*/ 0 w 12192000"/>
              <a:gd name="connsiteY6" fmla="*/ 4454038 h 5099493"/>
            </a:gdLst>
            <a:ahLst/>
            <a:cxnLst/>
            <a:rect l="l" t="t" r="r" b="b"/>
            <a:pathLst>
              <a:path w="12192000" h="5099493">
                <a:moveTo>
                  <a:pt x="0" y="0"/>
                </a:moveTo>
                <a:lnTo>
                  <a:pt x="12192000" y="0"/>
                </a:lnTo>
                <a:lnTo>
                  <a:pt x="12192000" y="4454038"/>
                </a:lnTo>
                <a:lnTo>
                  <a:pt x="11519767" y="4604293"/>
                </a:lnTo>
                <a:cubicBezTo>
                  <a:pt x="9971522" y="4916937"/>
                  <a:pt x="8105087" y="5099493"/>
                  <a:pt x="6096001" y="5099493"/>
                </a:cubicBezTo>
                <a:cubicBezTo>
                  <a:pt x="4086916" y="5099493"/>
                  <a:pt x="2220481" y="4916937"/>
                  <a:pt x="672235" y="4604293"/>
                </a:cubicBezTo>
                <a:lnTo>
                  <a:pt x="0" y="4454038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rcRect l="2222" r="2222" b="27712"/>
          <a:stretch>
            <a:fillRect/>
          </a:stretch>
        </p:blipFill>
        <p:spPr>
          <a:xfrm>
            <a:off x="-2" y="1"/>
            <a:ext cx="12192005" cy="4957487"/>
          </a:xfrm>
          <a:custGeom>
            <a:avLst/>
            <a:gdLst>
              <a:gd name="connsiteX0" fmla="*/ 0 w 12192005"/>
              <a:gd name="connsiteY0" fmla="*/ 0 h 4957487"/>
              <a:gd name="connsiteX1" fmla="*/ 12192005 w 12192005"/>
              <a:gd name="connsiteY1" fmla="*/ 0 h 4957487"/>
              <a:gd name="connsiteX2" fmla="*/ 12192005 w 12192005"/>
              <a:gd name="connsiteY2" fmla="*/ 4306657 h 4957487"/>
              <a:gd name="connsiteX3" fmla="*/ 11519769 w 12192005"/>
              <a:gd name="connsiteY3" fmla="*/ 4458163 h 4957487"/>
              <a:gd name="connsiteX4" fmla="*/ 6096003 w 12192005"/>
              <a:gd name="connsiteY4" fmla="*/ 4957487 h 4957487"/>
              <a:gd name="connsiteX5" fmla="*/ 672237 w 12192005"/>
              <a:gd name="connsiteY5" fmla="*/ 4458163 h 4957487"/>
              <a:gd name="connsiteX6" fmla="*/ 0 w 12192005"/>
              <a:gd name="connsiteY6" fmla="*/ 4306657 h 4957487"/>
            </a:gdLst>
            <a:ahLst/>
            <a:cxnLst/>
            <a:rect l="l" t="t" r="r" b="b"/>
            <a:pathLst>
              <a:path w="12192005" h="4957487">
                <a:moveTo>
                  <a:pt x="0" y="0"/>
                </a:moveTo>
                <a:lnTo>
                  <a:pt x="12192005" y="0"/>
                </a:lnTo>
                <a:lnTo>
                  <a:pt x="12192005" y="4306657"/>
                </a:lnTo>
                <a:lnTo>
                  <a:pt x="11519769" y="4458163"/>
                </a:lnTo>
                <a:cubicBezTo>
                  <a:pt x="9971524" y="4773410"/>
                  <a:pt x="8105089" y="4957487"/>
                  <a:pt x="6096003" y="4957487"/>
                </a:cubicBezTo>
                <a:cubicBezTo>
                  <a:pt x="4086918" y="4957487"/>
                  <a:pt x="2220483" y="4773410"/>
                  <a:pt x="672237" y="4458163"/>
                </a:cubicBezTo>
                <a:lnTo>
                  <a:pt x="0" y="4306657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5" name="标题 1"/>
          <p:cNvSpPr txBox="1"/>
          <p:nvPr/>
        </p:nvSpPr>
        <p:spPr>
          <a:xfrm>
            <a:off x="0" y="0"/>
            <a:ext cx="12192000" cy="4957487"/>
          </a:xfrm>
          <a:custGeom>
            <a:avLst/>
            <a:gdLst>
              <a:gd name="connsiteX0" fmla="*/ 0 w 12192000"/>
              <a:gd name="connsiteY0" fmla="*/ 0 h 4957487"/>
              <a:gd name="connsiteX1" fmla="*/ 12192000 w 12192000"/>
              <a:gd name="connsiteY1" fmla="*/ 0 h 4957487"/>
              <a:gd name="connsiteX2" fmla="*/ 12192000 w 12192000"/>
              <a:gd name="connsiteY2" fmla="*/ 4306658 h 4957487"/>
              <a:gd name="connsiteX3" fmla="*/ 11519767 w 12192000"/>
              <a:gd name="connsiteY3" fmla="*/ 4458163 h 4957487"/>
              <a:gd name="connsiteX4" fmla="*/ 6096001 w 12192000"/>
              <a:gd name="connsiteY4" fmla="*/ 4957487 h 4957487"/>
              <a:gd name="connsiteX5" fmla="*/ 672235 w 12192000"/>
              <a:gd name="connsiteY5" fmla="*/ 4458163 h 4957487"/>
              <a:gd name="connsiteX6" fmla="*/ 0 w 12192000"/>
              <a:gd name="connsiteY6" fmla="*/ 4306657 h 4957487"/>
            </a:gdLst>
            <a:ahLst/>
            <a:cxnLst/>
            <a:rect l="l" t="t" r="r" b="b"/>
            <a:pathLst>
              <a:path w="12192000" h="4957487">
                <a:moveTo>
                  <a:pt x="0" y="0"/>
                </a:moveTo>
                <a:lnTo>
                  <a:pt x="12192000" y="0"/>
                </a:lnTo>
                <a:lnTo>
                  <a:pt x="12192000" y="4306658"/>
                </a:lnTo>
                <a:lnTo>
                  <a:pt x="11519767" y="4458163"/>
                </a:lnTo>
                <a:cubicBezTo>
                  <a:pt x="9971522" y="4773410"/>
                  <a:pt x="8105087" y="4957487"/>
                  <a:pt x="6096001" y="4957487"/>
                </a:cubicBezTo>
                <a:cubicBezTo>
                  <a:pt x="4086916" y="4957487"/>
                  <a:pt x="2220481" y="4773410"/>
                  <a:pt x="672235" y="4458163"/>
                </a:cubicBezTo>
                <a:lnTo>
                  <a:pt x="0" y="4306657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651539" y="926864"/>
            <a:ext cx="2586273" cy="123645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7200">
                <a:ln w="15875">
                  <a:solidFill>
                    <a:srgbClr val="FFFFFF">
                      <a:alpha val="100000"/>
                    </a:srgbClr>
                  </a:solidFill>
                </a:ln>
                <a:noFill/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PART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676425" y="4019480"/>
            <a:ext cx="2362693" cy="37054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endParaRPr kumimoji="1" lang="zh-CN" altLang="en-US" dirty="0"/>
          </a:p>
        </p:txBody>
      </p:sp>
      <p:sp>
        <p:nvSpPr>
          <p:cNvPr id="10" name="标题 1"/>
          <p:cNvSpPr txBox="1"/>
          <p:nvPr/>
        </p:nvSpPr>
        <p:spPr>
          <a:xfrm>
            <a:off x="9828010" y="2374900"/>
            <a:ext cx="2108204" cy="2108202"/>
          </a:xfrm>
          <a:prstGeom prst="ellipse">
            <a:avLst/>
          </a:prstGeom>
          <a:gradFill>
            <a:gsLst>
              <a:gs pos="12000">
                <a:schemeClr val="accent1">
                  <a:lumMod val="60000"/>
                  <a:lumOff val="40000"/>
                </a:schemeClr>
              </a:gs>
              <a:gs pos="45000">
                <a:schemeClr val="accent1"/>
              </a:gs>
              <a:gs pos="63000">
                <a:schemeClr val="accent1"/>
              </a:gs>
              <a:gs pos="86000">
                <a:schemeClr val="accent1">
                  <a:lumMod val="7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sq">
            <a:noFill/>
            <a:miter/>
          </a:ln>
          <a:effectLst>
            <a:outerShdw blurRad="165100" dist="38100" dir="5400000" algn="t" rotWithShape="0">
              <a:schemeClr val="accent1"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8923615">
            <a:off x="9989672" y="1764954"/>
            <a:ext cx="94458" cy="512698"/>
          </a:xfrm>
          <a:prstGeom prst="trapezoid">
            <a:avLst>
              <a:gd name="adj" fmla="val 25862"/>
            </a:avLst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1152238" y="483669"/>
            <a:ext cx="366662" cy="197910"/>
            <a:chOff x="11152238" y="483669"/>
            <a:chExt cx="366662" cy="197910"/>
          </a:xfrm>
        </p:grpSpPr>
        <p:sp>
          <p:nvSpPr>
            <p:cNvPr id="17" name="标题 1"/>
            <p:cNvSpPr txBox="1"/>
            <p:nvPr/>
          </p:nvSpPr>
          <p:spPr>
            <a:xfrm>
              <a:off x="11152238" y="483669"/>
              <a:ext cx="366662" cy="10800"/>
            </a:xfrm>
            <a:prstGeom prst="rect">
              <a:avLst/>
            </a:prstGeom>
            <a:solidFill>
              <a:schemeClr val="bg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8" name="标题 1"/>
            <p:cNvSpPr txBox="1"/>
            <p:nvPr/>
          </p:nvSpPr>
          <p:spPr>
            <a:xfrm>
              <a:off x="11152238" y="577224"/>
              <a:ext cx="366662" cy="10800"/>
            </a:xfrm>
            <a:prstGeom prst="rect">
              <a:avLst/>
            </a:prstGeom>
            <a:solidFill>
              <a:schemeClr val="bg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9" name="标题 1"/>
            <p:cNvSpPr txBox="1"/>
            <p:nvPr/>
          </p:nvSpPr>
          <p:spPr>
            <a:xfrm>
              <a:off x="11152238" y="670779"/>
              <a:ext cx="366662" cy="10800"/>
            </a:xfrm>
            <a:prstGeom prst="rect">
              <a:avLst/>
            </a:prstGeom>
            <a:solidFill>
              <a:schemeClr val="bg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  <p:sp>
        <p:nvSpPr>
          <p:cNvPr id="20" name="标题 1"/>
          <p:cNvSpPr txBox="1"/>
          <p:nvPr/>
        </p:nvSpPr>
        <p:spPr>
          <a:xfrm>
            <a:off x="651539" y="2200287"/>
            <a:ext cx="5932305" cy="171759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kumimoji="1" lang="zh-CN" altLang="en-US" sz="45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项目背景</a:t>
            </a:r>
            <a:endParaRPr kumimoji="1" lang="zh-CN" altLang="en-US" sz="4500" dirty="0">
              <a:ln w="12700">
                <a:noFill/>
              </a:ln>
              <a:solidFill>
                <a:srgbClr val="FFFFFF">
                  <a:alpha val="100000"/>
                </a:srgb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4783574" y="1185400"/>
            <a:ext cx="2539725" cy="1757525"/>
            <a:chOff x="4783574" y="1185400"/>
            <a:chExt cx="2539725" cy="1757525"/>
          </a:xfrm>
        </p:grpSpPr>
        <p:sp>
          <p:nvSpPr>
            <p:cNvPr id="22" name="标题 1"/>
            <p:cNvSpPr txBox="1"/>
            <p:nvPr/>
          </p:nvSpPr>
          <p:spPr>
            <a:xfrm>
              <a:off x="4791523" y="1919154"/>
              <a:ext cx="1240678" cy="320821"/>
            </a:xfrm>
            <a:prstGeom prst="diamond">
              <a:avLst/>
            </a:prstGeom>
            <a:gradFill>
              <a:gsLst>
                <a:gs pos="0">
                  <a:schemeClr val="accent2">
                    <a:lumMod val="60000"/>
                    <a:lumOff val="40000"/>
                    <a:alpha val="0"/>
                  </a:schemeClr>
                </a:gs>
                <a:gs pos="95000">
                  <a:schemeClr val="accent2">
                    <a:lumMod val="60000"/>
                    <a:lumOff val="40000"/>
                    <a:alpha val="17000"/>
                  </a:schemeClr>
                </a:gs>
              </a:gsLst>
              <a:lin ang="5400000" scaled="0"/>
            </a:gradFill>
            <a:ln w="15875" cap="rnd">
              <a:gradFill>
                <a:gsLst>
                  <a:gs pos="8000">
                    <a:schemeClr val="accent2">
                      <a:lumMod val="60000"/>
                      <a:lumOff val="40000"/>
                      <a:alpha val="0"/>
                    </a:schemeClr>
                  </a:gs>
                  <a:gs pos="100000">
                    <a:schemeClr val="accent2">
                      <a:lumMod val="60000"/>
                      <a:lumOff val="40000"/>
                    </a:schemeClr>
                  </a:gs>
                </a:gsLst>
                <a:lin ang="5400000" scaled="0"/>
              </a:gradFill>
              <a:round/>
            </a:ln>
            <a:effectLst/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00000"/>
                </a:lnSpc>
              </a:pPr>
              <a:endParaRPr kumimoji="1" lang="zh-CN" altLang="en-US"/>
            </a:p>
          </p:txBody>
        </p:sp>
        <p:sp>
          <p:nvSpPr>
            <p:cNvPr id="23" name="标题 1"/>
            <p:cNvSpPr txBox="1"/>
            <p:nvPr/>
          </p:nvSpPr>
          <p:spPr>
            <a:xfrm rot="5400000">
              <a:off x="4664310" y="2196400"/>
              <a:ext cx="865790" cy="627261"/>
            </a:xfrm>
            <a:prstGeom prst="parallelogram">
              <a:avLst>
                <a:gd name="adj" fmla="val 26035"/>
              </a:avLst>
            </a:prstGeom>
            <a:gradFill>
              <a:gsLst>
                <a:gs pos="0">
                  <a:schemeClr val="accent2">
                    <a:lumMod val="60000"/>
                    <a:lumOff val="40000"/>
                    <a:alpha val="0"/>
                  </a:schemeClr>
                </a:gs>
                <a:gs pos="100000">
                  <a:schemeClr val="accent2">
                    <a:lumMod val="60000"/>
                    <a:lumOff val="40000"/>
                    <a:alpha val="14000"/>
                  </a:schemeClr>
                </a:gs>
              </a:gsLst>
              <a:lin ang="10800000" scaled="0"/>
            </a:gradFill>
            <a:ln w="15875" cap="rnd">
              <a:gradFill>
                <a:gsLst>
                  <a:gs pos="8000">
                    <a:schemeClr val="accent2">
                      <a:alpha val="0"/>
                    </a:schemeClr>
                  </a:gs>
                  <a:gs pos="100000">
                    <a:schemeClr val="accent2">
                      <a:lumMod val="60000"/>
                      <a:lumOff val="40000"/>
                      <a:alpha val="45000"/>
                    </a:schemeClr>
                  </a:gs>
                </a:gsLst>
                <a:lin ang="10800000" scaled="0"/>
              </a:gradFill>
              <a:round/>
            </a:ln>
            <a:effectLst/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00000"/>
                </a:lnSpc>
              </a:pPr>
              <a:endParaRPr kumimoji="1" lang="zh-CN" altLang="en-US"/>
            </a:p>
          </p:txBody>
        </p:sp>
        <p:sp>
          <p:nvSpPr>
            <p:cNvPr id="24" name="标题 1"/>
            <p:cNvSpPr txBox="1"/>
            <p:nvPr/>
          </p:nvSpPr>
          <p:spPr>
            <a:xfrm rot="16200000" flipH="1">
              <a:off x="5285679" y="2196399"/>
              <a:ext cx="865788" cy="627261"/>
            </a:xfrm>
            <a:prstGeom prst="parallelogram">
              <a:avLst>
                <a:gd name="adj" fmla="val 26448"/>
              </a:avLst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>
                    <a:alpha val="13000"/>
                    <a:lumMod val="97000"/>
                  </a:schemeClr>
                </a:gs>
              </a:gsLst>
              <a:lin ang="10800000" scaled="0"/>
            </a:gradFill>
            <a:ln w="15875" cap="rnd">
              <a:gradFill>
                <a:gsLst>
                  <a:gs pos="8000">
                    <a:schemeClr val="accent2">
                      <a:lumMod val="60000"/>
                      <a:lumOff val="40000"/>
                      <a:alpha val="0"/>
                    </a:schemeClr>
                  </a:gs>
                  <a:gs pos="100000">
                    <a:schemeClr val="accent2">
                      <a:lumMod val="60000"/>
                      <a:lumOff val="40000"/>
                      <a:alpha val="45000"/>
                    </a:schemeClr>
                  </a:gs>
                </a:gsLst>
                <a:lin ang="10800000" scaled="0"/>
              </a:gradFill>
              <a:round/>
            </a:ln>
            <a:effectLst/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00000"/>
                </a:lnSpc>
              </a:pPr>
              <a:endParaRPr kumimoji="1" lang="zh-CN" altLang="en-US"/>
            </a:p>
          </p:txBody>
        </p:sp>
        <p:grpSp>
          <p:nvGrpSpPr>
            <p:cNvPr id="25" name="组合 24"/>
            <p:cNvGrpSpPr/>
            <p:nvPr/>
          </p:nvGrpSpPr>
          <p:grpSpPr>
            <a:xfrm>
              <a:off x="5837372" y="1185400"/>
              <a:ext cx="1485927" cy="1757523"/>
              <a:chOff x="5837372" y="1185400"/>
              <a:chExt cx="1485927" cy="1757523"/>
            </a:xfrm>
          </p:grpSpPr>
          <p:sp>
            <p:nvSpPr>
              <p:cNvPr id="26" name="标题 1"/>
              <p:cNvSpPr txBox="1"/>
              <p:nvPr/>
            </p:nvSpPr>
            <p:spPr>
              <a:xfrm>
                <a:off x="5846830" y="1185400"/>
                <a:ext cx="1476469" cy="381793"/>
              </a:xfrm>
              <a:prstGeom prst="diamond">
                <a:avLst/>
              </a:prstGeom>
              <a:gradFill>
                <a:gsLst>
                  <a:gs pos="0">
                    <a:schemeClr val="accent2">
                      <a:lumMod val="60000"/>
                      <a:lumOff val="40000"/>
                      <a:alpha val="0"/>
                    </a:schemeClr>
                  </a:gs>
                  <a:gs pos="95000">
                    <a:schemeClr val="accent2">
                      <a:lumMod val="60000"/>
                      <a:lumOff val="40000"/>
                      <a:alpha val="17000"/>
                    </a:schemeClr>
                  </a:gs>
                </a:gsLst>
                <a:lin ang="5400000" scaled="0"/>
              </a:gradFill>
              <a:ln w="15875" cap="rnd">
                <a:gradFill>
                  <a:gsLst>
                    <a:gs pos="8000">
                      <a:schemeClr val="accent2">
                        <a:lumMod val="60000"/>
                        <a:lumOff val="40000"/>
                        <a:alpha val="0"/>
                      </a:schemeClr>
                    </a:gs>
                    <a:gs pos="100000">
                      <a:schemeClr val="accent2">
                        <a:lumMod val="60000"/>
                        <a:lumOff val="40000"/>
                      </a:schemeClr>
                    </a:gs>
                  </a:gsLst>
                  <a:lin ang="5400000" scaled="0"/>
                </a:gradFill>
                <a:round/>
              </a:ln>
              <a:effectLst/>
            </p:spPr>
            <p:txBody>
              <a:bodyPr vert="horz" wrap="square" lIns="91440" tIns="45720" rIns="91440" bIns="45720" rtlCol="0" anchor="ctr"/>
              <a:lstStyle/>
              <a:p>
                <a:pPr algn="ctr">
                  <a:lnSpc>
                    <a:spcPct val="100000"/>
                  </a:lnSpc>
                </a:pPr>
                <a:endParaRPr kumimoji="1" lang="zh-CN" altLang="en-US"/>
              </a:p>
            </p:txBody>
          </p:sp>
          <p:sp>
            <p:nvSpPr>
              <p:cNvPr id="27" name="标题 1"/>
              <p:cNvSpPr txBox="1"/>
              <p:nvPr/>
            </p:nvSpPr>
            <p:spPr>
              <a:xfrm rot="5400000">
                <a:off x="5425850" y="1784929"/>
                <a:ext cx="1569516" cy="746472"/>
              </a:xfrm>
              <a:prstGeom prst="parallelogram">
                <a:avLst>
                  <a:gd name="adj" fmla="val 26035"/>
                </a:avLst>
              </a:prstGeom>
              <a:gradFill>
                <a:gsLst>
                  <a:gs pos="0">
                    <a:schemeClr val="accent2">
                      <a:lumMod val="60000"/>
                      <a:lumOff val="40000"/>
                      <a:alpha val="0"/>
                    </a:schemeClr>
                  </a:gs>
                  <a:gs pos="100000">
                    <a:schemeClr val="accent2">
                      <a:lumMod val="60000"/>
                      <a:lumOff val="40000"/>
                      <a:alpha val="14000"/>
                    </a:schemeClr>
                  </a:gs>
                </a:gsLst>
                <a:lin ang="10800000" scaled="0"/>
              </a:gradFill>
              <a:ln w="15875" cap="rnd">
                <a:gradFill>
                  <a:gsLst>
                    <a:gs pos="8000">
                      <a:schemeClr val="accent2">
                        <a:alpha val="0"/>
                      </a:schemeClr>
                    </a:gs>
                    <a:gs pos="100000">
                      <a:schemeClr val="accent2">
                        <a:lumMod val="60000"/>
                        <a:lumOff val="40000"/>
                        <a:alpha val="45000"/>
                      </a:schemeClr>
                    </a:gs>
                  </a:gsLst>
                  <a:lin ang="10800000" scaled="0"/>
                </a:gradFill>
                <a:round/>
              </a:ln>
              <a:effectLst/>
            </p:spPr>
            <p:txBody>
              <a:bodyPr vert="horz" wrap="square" lIns="91440" tIns="45720" rIns="91440" bIns="45720" rtlCol="0" anchor="ctr"/>
              <a:lstStyle/>
              <a:p>
                <a:pPr algn="ctr">
                  <a:lnSpc>
                    <a:spcPct val="100000"/>
                  </a:lnSpc>
                </a:pPr>
                <a:endParaRPr kumimoji="1" lang="zh-CN" altLang="en-US"/>
              </a:p>
            </p:txBody>
          </p:sp>
          <p:sp>
            <p:nvSpPr>
              <p:cNvPr id="28" name="标题 1"/>
              <p:cNvSpPr txBox="1"/>
              <p:nvPr/>
            </p:nvSpPr>
            <p:spPr>
              <a:xfrm rot="16200000" flipH="1">
                <a:off x="6165305" y="1784928"/>
                <a:ext cx="1569516" cy="746472"/>
              </a:xfrm>
              <a:prstGeom prst="parallelogram">
                <a:avLst>
                  <a:gd name="adj" fmla="val 26448"/>
                </a:avLst>
              </a:prstGeom>
              <a:gradFill>
                <a:gsLst>
                  <a:gs pos="0">
                    <a:schemeClr val="accent2">
                      <a:alpha val="0"/>
                    </a:schemeClr>
                  </a:gs>
                  <a:gs pos="100000">
                    <a:schemeClr val="accent2">
                      <a:alpha val="13000"/>
                      <a:lumMod val="97000"/>
                    </a:schemeClr>
                  </a:gs>
                </a:gsLst>
                <a:lin ang="10800000" scaled="0"/>
              </a:gradFill>
              <a:ln w="15875" cap="rnd">
                <a:gradFill>
                  <a:gsLst>
                    <a:gs pos="8000">
                      <a:schemeClr val="accent2">
                        <a:lumMod val="60000"/>
                        <a:lumOff val="40000"/>
                        <a:alpha val="0"/>
                      </a:schemeClr>
                    </a:gs>
                    <a:gs pos="100000">
                      <a:schemeClr val="accent2">
                        <a:lumMod val="60000"/>
                        <a:lumOff val="40000"/>
                        <a:alpha val="45000"/>
                      </a:schemeClr>
                    </a:gs>
                  </a:gsLst>
                  <a:lin ang="10800000" scaled="0"/>
                </a:gradFill>
                <a:round/>
              </a:ln>
              <a:effectLst/>
            </p:spPr>
            <p:txBody>
              <a:bodyPr vert="horz" wrap="square" lIns="91440" tIns="45720" rIns="91440" bIns="45720" rtlCol="0" anchor="ctr"/>
              <a:lstStyle/>
              <a:p>
                <a:pPr algn="ctr">
                  <a:lnSpc>
                    <a:spcPct val="100000"/>
                  </a:lnSpc>
                </a:pPr>
                <a:endParaRPr kumimoji="1" lang="zh-CN" altLang="en-US"/>
              </a:p>
            </p:txBody>
          </p:sp>
        </p:grpSp>
      </p:grpSp>
      <p:sp>
        <p:nvSpPr>
          <p:cNvPr id="29" name="标题 1"/>
          <p:cNvSpPr txBox="1"/>
          <p:nvPr/>
        </p:nvSpPr>
        <p:spPr>
          <a:xfrm>
            <a:off x="3131214" y="-889616"/>
            <a:ext cx="2586273" cy="305293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7200">
                <a:ln w="15875">
                  <a:solidFill>
                    <a:srgbClr val="FFFFFF">
                      <a:alpha val="100000"/>
                    </a:srgbClr>
                  </a:solidFill>
                </a:ln>
                <a:noFill/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01</a:t>
            </a:r>
            <a:endParaRPr kumimoji="1" lang="zh-CN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/>
          <p:cNvSpPr txBox="1"/>
          <p:nvPr/>
        </p:nvSpPr>
        <p:spPr>
          <a:xfrm>
            <a:off x="853440" y="3089031"/>
            <a:ext cx="4737132" cy="232792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847726" y="450990"/>
            <a:ext cx="1562322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zh-CN" altLang="en-US" dirty="0"/>
              <a:t>项目背景</a:t>
            </a:r>
            <a:endParaRPr kumimoji="1" lang="zh-CN" altLang="en-US" dirty="0"/>
          </a:p>
        </p:txBody>
      </p:sp>
      <p:grpSp>
        <p:nvGrpSpPr>
          <p:cNvPr id="15" name="组合 14"/>
          <p:cNvGrpSpPr/>
          <p:nvPr/>
        </p:nvGrpSpPr>
        <p:grpSpPr>
          <a:xfrm>
            <a:off x="215900" y="406400"/>
            <a:ext cx="586739" cy="508000"/>
            <a:chOff x="215900" y="406400"/>
            <a:chExt cx="586739" cy="508000"/>
          </a:xfrm>
        </p:grpSpPr>
        <p:sp>
          <p:nvSpPr>
            <p:cNvPr id="16" name="标题 1"/>
            <p:cNvSpPr txBox="1"/>
            <p:nvPr/>
          </p:nvSpPr>
          <p:spPr>
            <a:xfrm>
              <a:off x="292099" y="725805"/>
              <a:ext cx="510540" cy="188595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 w="28575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7" name="标题 1"/>
            <p:cNvSpPr txBox="1"/>
            <p:nvPr/>
          </p:nvSpPr>
          <p:spPr>
            <a:xfrm>
              <a:off x="215900" y="406400"/>
              <a:ext cx="508000" cy="508000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  <p:sp>
        <p:nvSpPr>
          <p:cNvPr id="18" name="标题 1"/>
          <p:cNvSpPr txBox="1"/>
          <p:nvPr/>
        </p:nvSpPr>
        <p:spPr>
          <a:xfrm>
            <a:off x="88900" y="6740625"/>
            <a:ext cx="12192000" cy="114300"/>
          </a:xfrm>
          <a:custGeom>
            <a:avLst/>
            <a:gdLst>
              <a:gd name="connsiteX0" fmla="*/ 0 w 12192000"/>
              <a:gd name="connsiteY0" fmla="*/ 0 h 114300"/>
              <a:gd name="connsiteX1" fmla="*/ 12192000 w 12192000"/>
              <a:gd name="connsiteY1" fmla="*/ 0 h 114300"/>
              <a:gd name="connsiteX2" fmla="*/ 12192000 w 12192000"/>
              <a:gd name="connsiteY2" fmla="*/ 114300 h 114300"/>
              <a:gd name="connsiteX3" fmla="*/ 0 w 12192000"/>
              <a:gd name="connsiteY3" fmla="*/ 114300 h 114300"/>
            </a:gdLst>
            <a:ahLst/>
            <a:cxnLst/>
            <a:rect l="l" t="t" r="r" b="b"/>
            <a:pathLst>
              <a:path w="12192000" h="114300">
                <a:moveTo>
                  <a:pt x="0" y="0"/>
                </a:moveTo>
                <a:lnTo>
                  <a:pt x="12192000" y="0"/>
                </a:lnTo>
                <a:lnTo>
                  <a:pt x="12192000" y="114300"/>
                </a:lnTo>
                <a:lnTo>
                  <a:pt x="0" y="11430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1161829" y="1605752"/>
            <a:ext cx="6315740" cy="37849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8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zh-CN" altLang="zh-CN" sz="18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随着科技的不断进步，手势识别技术逐渐成为人机交互的重要方式，应用领域涵盖</a:t>
            </a:r>
            <a:r>
              <a:rPr lang="en-US" altLang="zh-CN" sz="18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VR</a:t>
            </a:r>
            <a:r>
              <a:rPr lang="zh-CN" altLang="zh-CN" sz="18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18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AR</a:t>
            </a:r>
            <a:r>
              <a:rPr lang="zh-CN" altLang="zh-CN" sz="18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、智能家居、游戏娱乐以及手语翻译等。尤其在</a:t>
            </a:r>
            <a:r>
              <a:rPr lang="en-US" altLang="zh-CN" sz="18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VR</a:t>
            </a:r>
            <a:r>
              <a:rPr lang="zh-CN" altLang="zh-CN" sz="18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和</a:t>
            </a:r>
            <a:r>
              <a:rPr lang="en-US" altLang="zh-CN" sz="18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AR</a:t>
            </a:r>
            <a:r>
              <a:rPr lang="zh-CN" altLang="zh-CN" sz="18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环境中，用户通过手势直接操控虚拟对象，不仅提升了用户体验，也实现了更为直观的交互方式。在智能家居领域，手势识别使用户能够通过简单的手势来控制灯光等设备，从而提高了生活的便利性。此外，手语翻译利用手势识别技术使聋哑人士能够与其他人进行有效沟通。这些应用场景充分展示了手势识别技术的多样性和潜力。</a:t>
            </a:r>
            <a:endParaRPr lang="zh-CN" altLang="en-US" dirty="0"/>
          </a:p>
        </p:txBody>
      </p:sp>
      <p:pic>
        <p:nvPicPr>
          <p:cNvPr id="3" name="图片 2" descr="图片包含 室内, 窗户, 房间, 桌子&#10;&#10;描述已自动生成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5958" y="541507"/>
            <a:ext cx="3404164" cy="1841597"/>
          </a:xfrm>
          <a:prstGeom prst="rect">
            <a:avLst/>
          </a:prstGeom>
        </p:spPr>
      </p:pic>
      <p:pic>
        <p:nvPicPr>
          <p:cNvPr id="5" name="图片 4" descr="图形用户界面, 应用程序, Teams&#10;&#10;描述已自动生成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1835" y="2768815"/>
            <a:ext cx="1852409" cy="329684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295312" y="1868637"/>
            <a:ext cx="3673636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深度摄像头</a:t>
            </a:r>
            <a:endParaRPr lang="zh-CN" altLang="en-US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矩形 2"/>
          <p:cNvSpPr/>
          <p:nvPr/>
        </p:nvSpPr>
        <p:spPr>
          <a:xfrm>
            <a:off x="1295312" y="2807847"/>
            <a:ext cx="3673636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深度传感器</a:t>
            </a:r>
            <a:endParaRPr lang="zh-CN" altLang="en-US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矩形 3"/>
          <p:cNvSpPr/>
          <p:nvPr/>
        </p:nvSpPr>
        <p:spPr>
          <a:xfrm>
            <a:off x="1295312" y="3873796"/>
            <a:ext cx="3673636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高算力设备</a:t>
            </a:r>
            <a:endParaRPr lang="zh-CN" altLang="en-US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箭头: 右 4"/>
          <p:cNvSpPr/>
          <p:nvPr/>
        </p:nvSpPr>
        <p:spPr>
          <a:xfrm>
            <a:off x="-2154865" y="2991194"/>
            <a:ext cx="2154865" cy="52453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 descr="卡通人物&#10;&#10;低可信度描述已自动生成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2893" y="1874743"/>
            <a:ext cx="2552700" cy="268605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4444170" y="1838351"/>
            <a:ext cx="3005951" cy="264687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16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但</a:t>
            </a:r>
            <a:r>
              <a:rPr lang="zh-CN" alt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是</a:t>
            </a:r>
            <a:endParaRPr lang="zh-CN" alt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771465" y="5221437"/>
            <a:ext cx="10649069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4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F0000"/>
                </a:highlight>
              </a:rPr>
              <a:t>部分手势识别系统有较大的设备依赖性</a:t>
            </a:r>
            <a:endParaRPr lang="zh-CN" altLang="en-US" sz="4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highlight>
                <a:srgbClr val="FF0000"/>
              </a:highligh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17 0.003 L 0.6168 0.00625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781" y="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 animBg="1"/>
      <p:bldP spid="10" grpId="0"/>
      <p:bldP spid="10" grpId="1"/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黑色的照相机&#10;&#10;描述已自动生成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93180"/>
            <a:ext cx="2381691" cy="243582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9" name="图片 8" descr="不同颜色的手机&#10;&#10;描述已自动生成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900" y="4068423"/>
            <a:ext cx="1725070" cy="1704516"/>
          </a:xfrm>
          <a:prstGeom prst="rect">
            <a:avLst/>
          </a:prstGeom>
        </p:spPr>
      </p:pic>
      <p:pic>
        <p:nvPicPr>
          <p:cNvPr id="12" name="图片 11" descr="卡通人物&#10;&#10;中度可信度描述已自动生成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85"/>
          <a:stretch>
            <a:fillRect/>
          </a:stretch>
        </p:blipFill>
        <p:spPr>
          <a:xfrm>
            <a:off x="5411787" y="2046718"/>
            <a:ext cx="3271468" cy="2873963"/>
          </a:xfrm>
          <a:prstGeom prst="rect">
            <a:avLst/>
          </a:prstGeom>
        </p:spPr>
      </p:pic>
      <p:grpSp>
        <p:nvGrpSpPr>
          <p:cNvPr id="14" name="组合 13"/>
          <p:cNvGrpSpPr/>
          <p:nvPr/>
        </p:nvGrpSpPr>
        <p:grpSpPr>
          <a:xfrm>
            <a:off x="215900" y="406400"/>
            <a:ext cx="586739" cy="508000"/>
            <a:chOff x="215900" y="406400"/>
            <a:chExt cx="586739" cy="508000"/>
          </a:xfrm>
        </p:grpSpPr>
        <p:sp>
          <p:nvSpPr>
            <p:cNvPr id="15" name="标题 1"/>
            <p:cNvSpPr txBox="1"/>
            <p:nvPr/>
          </p:nvSpPr>
          <p:spPr>
            <a:xfrm>
              <a:off x="292099" y="725805"/>
              <a:ext cx="510540" cy="188595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 w="28575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6" name="标题 1"/>
            <p:cNvSpPr txBox="1"/>
            <p:nvPr/>
          </p:nvSpPr>
          <p:spPr>
            <a:xfrm>
              <a:off x="215900" y="406400"/>
              <a:ext cx="508000" cy="508000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  <p:sp>
        <p:nvSpPr>
          <p:cNvPr id="17" name="标题 1"/>
          <p:cNvSpPr txBox="1"/>
          <p:nvPr/>
        </p:nvSpPr>
        <p:spPr>
          <a:xfrm>
            <a:off x="847726" y="450990"/>
            <a:ext cx="1562322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zh-CN" altLang="en-US" dirty="0"/>
              <a:t>项目背景</a:t>
            </a:r>
            <a:endParaRPr kumimoji="1" lang="zh-CN" altLang="en-US" dirty="0"/>
          </a:p>
        </p:txBody>
      </p:sp>
      <p:sp>
        <p:nvSpPr>
          <p:cNvPr id="18" name="文本框 17"/>
          <p:cNvSpPr txBox="1"/>
          <p:nvPr/>
        </p:nvSpPr>
        <p:spPr>
          <a:xfrm>
            <a:off x="2528035" y="1925800"/>
            <a:ext cx="640639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     </a:t>
            </a:r>
            <a:r>
              <a:rPr lang="zh-CN" altLang="zh-CN" sz="28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高成本设备限制了手势识别技术在日常生活中的普及。此外，许多基于图像识别的方法存在高延迟问题，不能实时响应用户的手势。因此，</a:t>
            </a:r>
            <a:r>
              <a:rPr lang="zh-CN" altLang="en-US" sz="28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我们的系统旨在做出</a:t>
            </a:r>
            <a:r>
              <a:rPr lang="zh-CN" altLang="zh-CN" sz="28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高效、低成本的手势识别，以满足不同场景下的需求。</a:t>
            </a:r>
            <a:endParaRPr lang="zh-CN" alt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-3.7037E-7 L 0.30691 -0.32917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339" y="-16458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6736855"/>
            <a:ext cx="12192000" cy="121145"/>
          </a:xfrm>
          <a:custGeom>
            <a:avLst/>
            <a:gdLst>
              <a:gd name="connsiteX0" fmla="*/ 6095999 w 12192000"/>
              <a:gd name="connsiteY0" fmla="*/ 0 h 121145"/>
              <a:gd name="connsiteX1" fmla="*/ 11610383 w 12192000"/>
              <a:gd name="connsiteY1" fmla="*/ 84069 h 121145"/>
              <a:gd name="connsiteX2" fmla="*/ 12192000 w 12192000"/>
              <a:gd name="connsiteY2" fmla="*/ 104057 h 121145"/>
              <a:gd name="connsiteX3" fmla="*/ 12192000 w 12192000"/>
              <a:gd name="connsiteY3" fmla="*/ 121145 h 121145"/>
              <a:gd name="connsiteX4" fmla="*/ 0 w 12192000"/>
              <a:gd name="connsiteY4" fmla="*/ 121145 h 121145"/>
              <a:gd name="connsiteX5" fmla="*/ 0 w 12192000"/>
              <a:gd name="connsiteY5" fmla="*/ 104057 h 121145"/>
              <a:gd name="connsiteX6" fmla="*/ 581617 w 12192000"/>
              <a:gd name="connsiteY6" fmla="*/ 84069 h 121145"/>
              <a:gd name="connsiteX7" fmla="*/ 6095999 w 12192000"/>
              <a:gd name="connsiteY7" fmla="*/ 0 h 121145"/>
            </a:gdLst>
            <a:ahLst/>
            <a:cxnLst/>
            <a:rect l="l" t="t" r="r" b="b"/>
            <a:pathLst>
              <a:path w="12192000" h="121145">
                <a:moveTo>
                  <a:pt x="6095999" y="0"/>
                </a:moveTo>
                <a:cubicBezTo>
                  <a:pt x="8000087" y="0"/>
                  <a:pt x="9847842" y="29188"/>
                  <a:pt x="11610383" y="84069"/>
                </a:cubicBezTo>
                <a:lnTo>
                  <a:pt x="12192000" y="104057"/>
                </a:lnTo>
                <a:lnTo>
                  <a:pt x="12192000" y="121145"/>
                </a:lnTo>
                <a:lnTo>
                  <a:pt x="0" y="121145"/>
                </a:lnTo>
                <a:lnTo>
                  <a:pt x="0" y="104057"/>
                </a:lnTo>
                <a:lnTo>
                  <a:pt x="581617" y="84069"/>
                </a:lnTo>
                <a:cubicBezTo>
                  <a:pt x="2344158" y="29188"/>
                  <a:pt x="4191913" y="0"/>
                  <a:pt x="6095999" y="0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0" y="1"/>
            <a:ext cx="12192000" cy="5099493"/>
          </a:xfrm>
          <a:custGeom>
            <a:avLst/>
            <a:gdLst>
              <a:gd name="connsiteX0" fmla="*/ 0 w 12192000"/>
              <a:gd name="connsiteY0" fmla="*/ 0 h 5099493"/>
              <a:gd name="connsiteX1" fmla="*/ 12192000 w 12192000"/>
              <a:gd name="connsiteY1" fmla="*/ 0 h 5099493"/>
              <a:gd name="connsiteX2" fmla="*/ 12192000 w 12192000"/>
              <a:gd name="connsiteY2" fmla="*/ 4454038 h 5099493"/>
              <a:gd name="connsiteX3" fmla="*/ 11519767 w 12192000"/>
              <a:gd name="connsiteY3" fmla="*/ 4604293 h 5099493"/>
              <a:gd name="connsiteX4" fmla="*/ 6096001 w 12192000"/>
              <a:gd name="connsiteY4" fmla="*/ 5099493 h 5099493"/>
              <a:gd name="connsiteX5" fmla="*/ 672235 w 12192000"/>
              <a:gd name="connsiteY5" fmla="*/ 4604293 h 5099493"/>
              <a:gd name="connsiteX6" fmla="*/ 0 w 12192000"/>
              <a:gd name="connsiteY6" fmla="*/ 4454038 h 5099493"/>
            </a:gdLst>
            <a:ahLst/>
            <a:cxnLst/>
            <a:rect l="l" t="t" r="r" b="b"/>
            <a:pathLst>
              <a:path w="12192000" h="5099493">
                <a:moveTo>
                  <a:pt x="0" y="0"/>
                </a:moveTo>
                <a:lnTo>
                  <a:pt x="12192000" y="0"/>
                </a:lnTo>
                <a:lnTo>
                  <a:pt x="12192000" y="4454038"/>
                </a:lnTo>
                <a:lnTo>
                  <a:pt x="11519767" y="4604293"/>
                </a:lnTo>
                <a:cubicBezTo>
                  <a:pt x="9971522" y="4916937"/>
                  <a:pt x="8105087" y="5099493"/>
                  <a:pt x="6096001" y="5099493"/>
                </a:cubicBezTo>
                <a:cubicBezTo>
                  <a:pt x="4086916" y="5099493"/>
                  <a:pt x="2220481" y="4916937"/>
                  <a:pt x="672235" y="4604293"/>
                </a:cubicBezTo>
                <a:lnTo>
                  <a:pt x="0" y="4454038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rcRect l="2222" r="2222" b="27712"/>
          <a:stretch>
            <a:fillRect/>
          </a:stretch>
        </p:blipFill>
        <p:spPr>
          <a:xfrm>
            <a:off x="-2" y="1"/>
            <a:ext cx="12192005" cy="4957487"/>
          </a:xfrm>
          <a:custGeom>
            <a:avLst/>
            <a:gdLst>
              <a:gd name="connsiteX0" fmla="*/ 0 w 12192005"/>
              <a:gd name="connsiteY0" fmla="*/ 0 h 4957487"/>
              <a:gd name="connsiteX1" fmla="*/ 12192005 w 12192005"/>
              <a:gd name="connsiteY1" fmla="*/ 0 h 4957487"/>
              <a:gd name="connsiteX2" fmla="*/ 12192005 w 12192005"/>
              <a:gd name="connsiteY2" fmla="*/ 4306657 h 4957487"/>
              <a:gd name="connsiteX3" fmla="*/ 11519769 w 12192005"/>
              <a:gd name="connsiteY3" fmla="*/ 4458163 h 4957487"/>
              <a:gd name="connsiteX4" fmla="*/ 6096003 w 12192005"/>
              <a:gd name="connsiteY4" fmla="*/ 4957487 h 4957487"/>
              <a:gd name="connsiteX5" fmla="*/ 672237 w 12192005"/>
              <a:gd name="connsiteY5" fmla="*/ 4458163 h 4957487"/>
              <a:gd name="connsiteX6" fmla="*/ 0 w 12192005"/>
              <a:gd name="connsiteY6" fmla="*/ 4306657 h 4957487"/>
            </a:gdLst>
            <a:ahLst/>
            <a:cxnLst/>
            <a:rect l="l" t="t" r="r" b="b"/>
            <a:pathLst>
              <a:path w="12192005" h="4957487">
                <a:moveTo>
                  <a:pt x="0" y="0"/>
                </a:moveTo>
                <a:lnTo>
                  <a:pt x="12192005" y="0"/>
                </a:lnTo>
                <a:lnTo>
                  <a:pt x="12192005" y="4306657"/>
                </a:lnTo>
                <a:lnTo>
                  <a:pt x="11519769" y="4458163"/>
                </a:lnTo>
                <a:cubicBezTo>
                  <a:pt x="9971524" y="4773410"/>
                  <a:pt x="8105089" y="4957487"/>
                  <a:pt x="6096003" y="4957487"/>
                </a:cubicBezTo>
                <a:cubicBezTo>
                  <a:pt x="4086918" y="4957487"/>
                  <a:pt x="2220483" y="4773410"/>
                  <a:pt x="672237" y="4458163"/>
                </a:cubicBezTo>
                <a:lnTo>
                  <a:pt x="0" y="4306657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5" name="标题 1"/>
          <p:cNvSpPr txBox="1"/>
          <p:nvPr/>
        </p:nvSpPr>
        <p:spPr>
          <a:xfrm>
            <a:off x="0" y="0"/>
            <a:ext cx="12192000" cy="4957487"/>
          </a:xfrm>
          <a:custGeom>
            <a:avLst/>
            <a:gdLst>
              <a:gd name="connsiteX0" fmla="*/ 0 w 12192000"/>
              <a:gd name="connsiteY0" fmla="*/ 0 h 4957487"/>
              <a:gd name="connsiteX1" fmla="*/ 12192000 w 12192000"/>
              <a:gd name="connsiteY1" fmla="*/ 0 h 4957487"/>
              <a:gd name="connsiteX2" fmla="*/ 12192000 w 12192000"/>
              <a:gd name="connsiteY2" fmla="*/ 4306658 h 4957487"/>
              <a:gd name="connsiteX3" fmla="*/ 11519767 w 12192000"/>
              <a:gd name="connsiteY3" fmla="*/ 4458163 h 4957487"/>
              <a:gd name="connsiteX4" fmla="*/ 6096001 w 12192000"/>
              <a:gd name="connsiteY4" fmla="*/ 4957487 h 4957487"/>
              <a:gd name="connsiteX5" fmla="*/ 672235 w 12192000"/>
              <a:gd name="connsiteY5" fmla="*/ 4458163 h 4957487"/>
              <a:gd name="connsiteX6" fmla="*/ 0 w 12192000"/>
              <a:gd name="connsiteY6" fmla="*/ 4306657 h 4957487"/>
            </a:gdLst>
            <a:ahLst/>
            <a:cxnLst/>
            <a:rect l="l" t="t" r="r" b="b"/>
            <a:pathLst>
              <a:path w="12192000" h="4957487">
                <a:moveTo>
                  <a:pt x="0" y="0"/>
                </a:moveTo>
                <a:lnTo>
                  <a:pt x="12192000" y="0"/>
                </a:lnTo>
                <a:lnTo>
                  <a:pt x="12192000" y="4306658"/>
                </a:lnTo>
                <a:lnTo>
                  <a:pt x="11519767" y="4458163"/>
                </a:lnTo>
                <a:cubicBezTo>
                  <a:pt x="9971522" y="4773410"/>
                  <a:pt x="8105087" y="4957487"/>
                  <a:pt x="6096001" y="4957487"/>
                </a:cubicBezTo>
                <a:cubicBezTo>
                  <a:pt x="4086916" y="4957487"/>
                  <a:pt x="2220481" y="4773410"/>
                  <a:pt x="672235" y="4458163"/>
                </a:cubicBezTo>
                <a:lnTo>
                  <a:pt x="0" y="4306657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651539" y="926864"/>
            <a:ext cx="2586273" cy="123645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7200">
                <a:ln w="15875">
                  <a:solidFill>
                    <a:srgbClr val="FFFFFF">
                      <a:alpha val="100000"/>
                    </a:srgbClr>
                  </a:solidFill>
                </a:ln>
                <a:noFill/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PART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9828010" y="2374900"/>
            <a:ext cx="2108204" cy="2108202"/>
          </a:xfrm>
          <a:prstGeom prst="ellipse">
            <a:avLst/>
          </a:prstGeom>
          <a:gradFill>
            <a:gsLst>
              <a:gs pos="12000">
                <a:schemeClr val="accent1">
                  <a:lumMod val="60000"/>
                  <a:lumOff val="40000"/>
                </a:schemeClr>
              </a:gs>
              <a:gs pos="45000">
                <a:schemeClr val="accent1"/>
              </a:gs>
              <a:gs pos="63000">
                <a:schemeClr val="accent1"/>
              </a:gs>
              <a:gs pos="86000">
                <a:schemeClr val="accent1">
                  <a:lumMod val="7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sq">
            <a:noFill/>
            <a:miter/>
          </a:ln>
          <a:effectLst>
            <a:outerShdw blurRad="165100" dist="38100" dir="5400000" algn="t" rotWithShape="0">
              <a:schemeClr val="accent1"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8923615">
            <a:off x="9989672" y="1764954"/>
            <a:ext cx="94458" cy="512698"/>
          </a:xfrm>
          <a:prstGeom prst="trapezoid">
            <a:avLst>
              <a:gd name="adj" fmla="val 25862"/>
            </a:avLst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1152238" y="483669"/>
            <a:ext cx="366662" cy="197910"/>
            <a:chOff x="11152238" y="483669"/>
            <a:chExt cx="366662" cy="197910"/>
          </a:xfrm>
        </p:grpSpPr>
        <p:sp>
          <p:nvSpPr>
            <p:cNvPr id="17" name="标题 1"/>
            <p:cNvSpPr txBox="1"/>
            <p:nvPr/>
          </p:nvSpPr>
          <p:spPr>
            <a:xfrm>
              <a:off x="11152238" y="483669"/>
              <a:ext cx="366662" cy="10800"/>
            </a:xfrm>
            <a:prstGeom prst="rect">
              <a:avLst/>
            </a:prstGeom>
            <a:solidFill>
              <a:schemeClr val="bg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8" name="标题 1"/>
            <p:cNvSpPr txBox="1"/>
            <p:nvPr/>
          </p:nvSpPr>
          <p:spPr>
            <a:xfrm>
              <a:off x="11152238" y="577224"/>
              <a:ext cx="366662" cy="10800"/>
            </a:xfrm>
            <a:prstGeom prst="rect">
              <a:avLst/>
            </a:prstGeom>
            <a:solidFill>
              <a:schemeClr val="bg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9" name="标题 1"/>
            <p:cNvSpPr txBox="1"/>
            <p:nvPr/>
          </p:nvSpPr>
          <p:spPr>
            <a:xfrm>
              <a:off x="11152238" y="670779"/>
              <a:ext cx="366662" cy="10800"/>
            </a:xfrm>
            <a:prstGeom prst="rect">
              <a:avLst/>
            </a:prstGeom>
            <a:solidFill>
              <a:schemeClr val="bg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  <p:sp>
        <p:nvSpPr>
          <p:cNvPr id="20" name="标题 1"/>
          <p:cNvSpPr txBox="1"/>
          <p:nvPr/>
        </p:nvSpPr>
        <p:spPr>
          <a:xfrm>
            <a:off x="651539" y="2200287"/>
            <a:ext cx="5932305" cy="171759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zh-CN" altLang="en-US" sz="45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黑体" panose="02010609060101010101" pitchFamily="49" charset="-122"/>
                <a:ea typeface="黑体" panose="02010609060101010101" pitchFamily="49" charset="-122"/>
                <a:cs typeface="Source Han Sans CN Bold" panose="020B0800000000000000" charset="-122"/>
              </a:rPr>
              <a:t>技术架构</a:t>
            </a:r>
            <a:endParaRPr kumimoji="1"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4783574" y="1185400"/>
            <a:ext cx="2539725" cy="1757525"/>
            <a:chOff x="4783574" y="1185400"/>
            <a:chExt cx="2539725" cy="1757525"/>
          </a:xfrm>
        </p:grpSpPr>
        <p:sp>
          <p:nvSpPr>
            <p:cNvPr id="22" name="标题 1"/>
            <p:cNvSpPr txBox="1"/>
            <p:nvPr/>
          </p:nvSpPr>
          <p:spPr>
            <a:xfrm>
              <a:off x="4791523" y="1919154"/>
              <a:ext cx="1240678" cy="320821"/>
            </a:xfrm>
            <a:prstGeom prst="diamond">
              <a:avLst/>
            </a:prstGeom>
            <a:gradFill>
              <a:gsLst>
                <a:gs pos="0">
                  <a:schemeClr val="accent2">
                    <a:lumMod val="60000"/>
                    <a:lumOff val="40000"/>
                    <a:alpha val="0"/>
                  </a:schemeClr>
                </a:gs>
                <a:gs pos="95000">
                  <a:schemeClr val="accent2">
                    <a:lumMod val="60000"/>
                    <a:lumOff val="40000"/>
                    <a:alpha val="17000"/>
                  </a:schemeClr>
                </a:gs>
              </a:gsLst>
              <a:lin ang="5400000" scaled="0"/>
            </a:gradFill>
            <a:ln w="15875" cap="rnd">
              <a:gradFill>
                <a:gsLst>
                  <a:gs pos="8000">
                    <a:schemeClr val="accent2">
                      <a:lumMod val="60000"/>
                      <a:lumOff val="40000"/>
                      <a:alpha val="0"/>
                    </a:schemeClr>
                  </a:gs>
                  <a:gs pos="100000">
                    <a:schemeClr val="accent2">
                      <a:lumMod val="60000"/>
                      <a:lumOff val="40000"/>
                    </a:schemeClr>
                  </a:gs>
                </a:gsLst>
                <a:lin ang="5400000" scaled="0"/>
              </a:gradFill>
              <a:round/>
            </a:ln>
            <a:effectLst/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00000"/>
                </a:lnSpc>
              </a:pPr>
              <a:endParaRPr kumimoji="1" lang="zh-CN" altLang="en-US"/>
            </a:p>
          </p:txBody>
        </p:sp>
        <p:sp>
          <p:nvSpPr>
            <p:cNvPr id="23" name="标题 1"/>
            <p:cNvSpPr txBox="1"/>
            <p:nvPr/>
          </p:nvSpPr>
          <p:spPr>
            <a:xfrm rot="5400000">
              <a:off x="4664310" y="2196400"/>
              <a:ext cx="865790" cy="627261"/>
            </a:xfrm>
            <a:prstGeom prst="parallelogram">
              <a:avLst>
                <a:gd name="adj" fmla="val 26035"/>
              </a:avLst>
            </a:prstGeom>
            <a:gradFill>
              <a:gsLst>
                <a:gs pos="0">
                  <a:schemeClr val="accent2">
                    <a:lumMod val="60000"/>
                    <a:lumOff val="40000"/>
                    <a:alpha val="0"/>
                  </a:schemeClr>
                </a:gs>
                <a:gs pos="100000">
                  <a:schemeClr val="accent2">
                    <a:lumMod val="60000"/>
                    <a:lumOff val="40000"/>
                    <a:alpha val="14000"/>
                  </a:schemeClr>
                </a:gs>
              </a:gsLst>
              <a:lin ang="10800000" scaled="0"/>
            </a:gradFill>
            <a:ln w="15875" cap="rnd">
              <a:gradFill>
                <a:gsLst>
                  <a:gs pos="8000">
                    <a:schemeClr val="accent2">
                      <a:alpha val="0"/>
                    </a:schemeClr>
                  </a:gs>
                  <a:gs pos="100000">
                    <a:schemeClr val="accent2">
                      <a:lumMod val="60000"/>
                      <a:lumOff val="40000"/>
                      <a:alpha val="45000"/>
                    </a:schemeClr>
                  </a:gs>
                </a:gsLst>
                <a:lin ang="10800000" scaled="0"/>
              </a:gradFill>
              <a:round/>
            </a:ln>
            <a:effectLst/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00000"/>
                </a:lnSpc>
              </a:pPr>
              <a:endParaRPr kumimoji="1" lang="zh-CN" altLang="en-US"/>
            </a:p>
          </p:txBody>
        </p:sp>
        <p:sp>
          <p:nvSpPr>
            <p:cNvPr id="24" name="标题 1"/>
            <p:cNvSpPr txBox="1"/>
            <p:nvPr/>
          </p:nvSpPr>
          <p:spPr>
            <a:xfrm rot="16200000" flipH="1">
              <a:off x="5285679" y="2196399"/>
              <a:ext cx="865788" cy="627261"/>
            </a:xfrm>
            <a:prstGeom prst="parallelogram">
              <a:avLst>
                <a:gd name="adj" fmla="val 26448"/>
              </a:avLst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>
                    <a:alpha val="13000"/>
                    <a:lumMod val="97000"/>
                  </a:schemeClr>
                </a:gs>
              </a:gsLst>
              <a:lin ang="10800000" scaled="0"/>
            </a:gradFill>
            <a:ln w="15875" cap="rnd">
              <a:gradFill>
                <a:gsLst>
                  <a:gs pos="8000">
                    <a:schemeClr val="accent2">
                      <a:lumMod val="60000"/>
                      <a:lumOff val="40000"/>
                      <a:alpha val="0"/>
                    </a:schemeClr>
                  </a:gs>
                  <a:gs pos="100000">
                    <a:schemeClr val="accent2">
                      <a:lumMod val="60000"/>
                      <a:lumOff val="40000"/>
                      <a:alpha val="45000"/>
                    </a:schemeClr>
                  </a:gs>
                </a:gsLst>
                <a:lin ang="10800000" scaled="0"/>
              </a:gradFill>
              <a:round/>
            </a:ln>
            <a:effectLst/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00000"/>
                </a:lnSpc>
              </a:pPr>
              <a:endParaRPr kumimoji="1" lang="zh-CN" altLang="en-US"/>
            </a:p>
          </p:txBody>
        </p:sp>
        <p:grpSp>
          <p:nvGrpSpPr>
            <p:cNvPr id="25" name="组合 24"/>
            <p:cNvGrpSpPr/>
            <p:nvPr/>
          </p:nvGrpSpPr>
          <p:grpSpPr>
            <a:xfrm>
              <a:off x="5837372" y="1185400"/>
              <a:ext cx="1485927" cy="1757523"/>
              <a:chOff x="5837372" y="1185400"/>
              <a:chExt cx="1485927" cy="1757523"/>
            </a:xfrm>
          </p:grpSpPr>
          <p:sp>
            <p:nvSpPr>
              <p:cNvPr id="26" name="标题 1"/>
              <p:cNvSpPr txBox="1"/>
              <p:nvPr/>
            </p:nvSpPr>
            <p:spPr>
              <a:xfrm>
                <a:off x="5846830" y="1185400"/>
                <a:ext cx="1476469" cy="381793"/>
              </a:xfrm>
              <a:prstGeom prst="diamond">
                <a:avLst/>
              </a:prstGeom>
              <a:gradFill>
                <a:gsLst>
                  <a:gs pos="0">
                    <a:schemeClr val="accent2">
                      <a:lumMod val="60000"/>
                      <a:lumOff val="40000"/>
                      <a:alpha val="0"/>
                    </a:schemeClr>
                  </a:gs>
                  <a:gs pos="95000">
                    <a:schemeClr val="accent2">
                      <a:lumMod val="60000"/>
                      <a:lumOff val="40000"/>
                      <a:alpha val="17000"/>
                    </a:schemeClr>
                  </a:gs>
                </a:gsLst>
                <a:lin ang="5400000" scaled="0"/>
              </a:gradFill>
              <a:ln w="15875" cap="rnd">
                <a:gradFill>
                  <a:gsLst>
                    <a:gs pos="8000">
                      <a:schemeClr val="accent2">
                        <a:lumMod val="60000"/>
                        <a:lumOff val="40000"/>
                        <a:alpha val="0"/>
                      </a:schemeClr>
                    </a:gs>
                    <a:gs pos="100000">
                      <a:schemeClr val="accent2">
                        <a:lumMod val="60000"/>
                        <a:lumOff val="40000"/>
                      </a:schemeClr>
                    </a:gs>
                  </a:gsLst>
                  <a:lin ang="5400000" scaled="0"/>
                </a:gradFill>
                <a:round/>
              </a:ln>
              <a:effectLst/>
            </p:spPr>
            <p:txBody>
              <a:bodyPr vert="horz" wrap="square" lIns="91440" tIns="45720" rIns="91440" bIns="45720" rtlCol="0" anchor="ctr"/>
              <a:lstStyle/>
              <a:p>
                <a:pPr algn="ctr">
                  <a:lnSpc>
                    <a:spcPct val="100000"/>
                  </a:lnSpc>
                </a:pPr>
                <a:endParaRPr kumimoji="1" lang="zh-CN" altLang="en-US"/>
              </a:p>
            </p:txBody>
          </p:sp>
          <p:sp>
            <p:nvSpPr>
              <p:cNvPr id="27" name="标题 1"/>
              <p:cNvSpPr txBox="1"/>
              <p:nvPr/>
            </p:nvSpPr>
            <p:spPr>
              <a:xfrm rot="5400000">
                <a:off x="5425850" y="1784929"/>
                <a:ext cx="1569516" cy="746472"/>
              </a:xfrm>
              <a:prstGeom prst="parallelogram">
                <a:avLst>
                  <a:gd name="adj" fmla="val 26035"/>
                </a:avLst>
              </a:prstGeom>
              <a:gradFill>
                <a:gsLst>
                  <a:gs pos="0">
                    <a:schemeClr val="accent2">
                      <a:lumMod val="60000"/>
                      <a:lumOff val="40000"/>
                      <a:alpha val="0"/>
                    </a:schemeClr>
                  </a:gs>
                  <a:gs pos="100000">
                    <a:schemeClr val="accent2">
                      <a:lumMod val="60000"/>
                      <a:lumOff val="40000"/>
                      <a:alpha val="14000"/>
                    </a:schemeClr>
                  </a:gs>
                </a:gsLst>
                <a:lin ang="10800000" scaled="0"/>
              </a:gradFill>
              <a:ln w="15875" cap="rnd">
                <a:gradFill>
                  <a:gsLst>
                    <a:gs pos="8000">
                      <a:schemeClr val="accent2">
                        <a:alpha val="0"/>
                      </a:schemeClr>
                    </a:gs>
                    <a:gs pos="100000">
                      <a:schemeClr val="accent2">
                        <a:lumMod val="60000"/>
                        <a:lumOff val="40000"/>
                        <a:alpha val="45000"/>
                      </a:schemeClr>
                    </a:gs>
                  </a:gsLst>
                  <a:lin ang="10800000" scaled="0"/>
                </a:gradFill>
                <a:round/>
              </a:ln>
              <a:effectLst/>
            </p:spPr>
            <p:txBody>
              <a:bodyPr vert="horz" wrap="square" lIns="91440" tIns="45720" rIns="91440" bIns="45720" rtlCol="0" anchor="ctr"/>
              <a:lstStyle/>
              <a:p>
                <a:pPr algn="ctr">
                  <a:lnSpc>
                    <a:spcPct val="100000"/>
                  </a:lnSpc>
                </a:pPr>
                <a:endParaRPr kumimoji="1" lang="zh-CN" altLang="en-US"/>
              </a:p>
            </p:txBody>
          </p:sp>
          <p:sp>
            <p:nvSpPr>
              <p:cNvPr id="28" name="标题 1"/>
              <p:cNvSpPr txBox="1"/>
              <p:nvPr/>
            </p:nvSpPr>
            <p:spPr>
              <a:xfrm rot="16200000" flipH="1">
                <a:off x="6165305" y="1784928"/>
                <a:ext cx="1569516" cy="746472"/>
              </a:xfrm>
              <a:prstGeom prst="parallelogram">
                <a:avLst>
                  <a:gd name="adj" fmla="val 26448"/>
                </a:avLst>
              </a:prstGeom>
              <a:gradFill>
                <a:gsLst>
                  <a:gs pos="0">
                    <a:schemeClr val="accent2">
                      <a:alpha val="0"/>
                    </a:schemeClr>
                  </a:gs>
                  <a:gs pos="100000">
                    <a:schemeClr val="accent2">
                      <a:alpha val="13000"/>
                      <a:lumMod val="97000"/>
                    </a:schemeClr>
                  </a:gs>
                </a:gsLst>
                <a:lin ang="10800000" scaled="0"/>
              </a:gradFill>
              <a:ln w="15875" cap="rnd">
                <a:gradFill>
                  <a:gsLst>
                    <a:gs pos="8000">
                      <a:schemeClr val="accent2">
                        <a:lumMod val="60000"/>
                        <a:lumOff val="40000"/>
                        <a:alpha val="0"/>
                      </a:schemeClr>
                    </a:gs>
                    <a:gs pos="100000">
                      <a:schemeClr val="accent2">
                        <a:lumMod val="60000"/>
                        <a:lumOff val="40000"/>
                        <a:alpha val="45000"/>
                      </a:schemeClr>
                    </a:gs>
                  </a:gsLst>
                  <a:lin ang="10800000" scaled="0"/>
                </a:gradFill>
                <a:round/>
              </a:ln>
              <a:effectLst/>
            </p:spPr>
            <p:txBody>
              <a:bodyPr vert="horz" wrap="square" lIns="91440" tIns="45720" rIns="91440" bIns="45720" rtlCol="0" anchor="ctr"/>
              <a:lstStyle/>
              <a:p>
                <a:pPr algn="ctr">
                  <a:lnSpc>
                    <a:spcPct val="100000"/>
                  </a:lnSpc>
                </a:pPr>
                <a:endParaRPr kumimoji="1" lang="zh-CN" altLang="en-US"/>
              </a:p>
            </p:txBody>
          </p:sp>
        </p:grpSp>
      </p:grpSp>
      <p:sp>
        <p:nvSpPr>
          <p:cNvPr id="29" name="标题 1"/>
          <p:cNvSpPr txBox="1"/>
          <p:nvPr/>
        </p:nvSpPr>
        <p:spPr>
          <a:xfrm>
            <a:off x="3131214" y="-889616"/>
            <a:ext cx="2586273" cy="305293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7200">
                <a:ln w="15875">
                  <a:solidFill>
                    <a:srgbClr val="FFFFFF">
                      <a:alpha val="100000"/>
                    </a:srgbClr>
                  </a:solidFill>
                </a:ln>
                <a:noFill/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02</a:t>
            </a:r>
            <a:endParaRPr kumimoji="1" lang="zh-CN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847726" y="450990"/>
            <a:ext cx="1562322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zh-CN" altLang="en-US" dirty="0"/>
              <a:t>技术架构</a:t>
            </a:r>
            <a:endParaRPr kumimoji="1" lang="zh-CN" altLang="en-US" dirty="0"/>
          </a:p>
        </p:txBody>
      </p:sp>
      <p:grpSp>
        <p:nvGrpSpPr>
          <p:cNvPr id="3" name="组合 2"/>
          <p:cNvGrpSpPr/>
          <p:nvPr/>
        </p:nvGrpSpPr>
        <p:grpSpPr>
          <a:xfrm>
            <a:off x="215900" y="406400"/>
            <a:ext cx="586739" cy="508000"/>
            <a:chOff x="215900" y="406400"/>
            <a:chExt cx="586739" cy="508000"/>
          </a:xfrm>
        </p:grpSpPr>
        <p:sp>
          <p:nvSpPr>
            <p:cNvPr id="4" name="标题 1"/>
            <p:cNvSpPr txBox="1"/>
            <p:nvPr/>
          </p:nvSpPr>
          <p:spPr>
            <a:xfrm>
              <a:off x="292099" y="725805"/>
              <a:ext cx="510540" cy="188595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 w="28575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5" name="标题 1"/>
            <p:cNvSpPr txBox="1"/>
            <p:nvPr/>
          </p:nvSpPr>
          <p:spPr>
            <a:xfrm>
              <a:off x="215900" y="406400"/>
              <a:ext cx="508000" cy="508000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802639" y="1624849"/>
            <a:ext cx="852731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[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摄像头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] -----&gt; [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图像捕获模块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] -----&gt; [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图像处理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(OpenCV)]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r"/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r"/>
            <a:endParaRPr lang="en-US" altLang="zh-CN" dirty="0"/>
          </a:p>
          <a:p>
            <a:pPr algn="r"/>
            <a:endParaRPr lang="en-US" altLang="zh-CN" dirty="0"/>
          </a:p>
          <a:p>
            <a:pPr algn="r"/>
            <a:r>
              <a:rPr lang="en-US" altLang="zh-CN" dirty="0"/>
              <a:t> </a:t>
            </a:r>
            <a:endParaRPr lang="en-US" altLang="zh-CN" dirty="0"/>
          </a:p>
          <a:p>
            <a:pPr algn="ctr"/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             [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深度学习模型 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(</a:t>
            </a:r>
            <a:r>
              <a:rPr lang="en-US" altLang="zh-CN" dirty="0" err="1">
                <a:latin typeface="黑体" panose="02010609060101010101" pitchFamily="49" charset="-122"/>
                <a:ea typeface="黑体" panose="02010609060101010101" pitchFamily="49" charset="-122"/>
              </a:rPr>
              <a:t>BlazePalm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/ONNX)]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r>
              <a:rPr lang="en-US" altLang="zh-CN" dirty="0"/>
              <a:t>             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[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结果处理与可视化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(ONNX)]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         [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用户界面 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(CLI/GUI)]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" name="箭头: 下 6"/>
          <p:cNvSpPr/>
          <p:nvPr/>
        </p:nvSpPr>
        <p:spPr>
          <a:xfrm>
            <a:off x="5405895" y="2101888"/>
            <a:ext cx="333153" cy="898581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箭头: 下 8"/>
          <p:cNvSpPr/>
          <p:nvPr/>
        </p:nvSpPr>
        <p:spPr>
          <a:xfrm>
            <a:off x="5405894" y="3364253"/>
            <a:ext cx="333153" cy="744281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箭头: 下 9"/>
          <p:cNvSpPr/>
          <p:nvPr/>
        </p:nvSpPr>
        <p:spPr>
          <a:xfrm>
            <a:off x="5405894" y="4488870"/>
            <a:ext cx="333153" cy="744281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-63795" y="2996084"/>
            <a:ext cx="12192000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项目知识储备</a:t>
            </a:r>
            <a:endParaRPr lang="zh-CN" altLang="en-US" sz="4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7" grpId="0" animBg="1"/>
      <p:bldP spid="7" grpId="1" animBg="1"/>
      <p:bldP spid="9" grpId="0" animBg="1"/>
      <p:bldP spid="9" grpId="1" animBg="1"/>
      <p:bldP spid="10" grpId="0" animBg="1"/>
      <p:bldP spid="10" grpId="1" animBg="1"/>
      <p:bldP spid="1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847726" y="450990"/>
            <a:ext cx="1562322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zh-CN" altLang="en-US" dirty="0"/>
              <a:t>技术架构</a:t>
            </a:r>
            <a:endParaRPr kumimoji="1" lang="zh-CN" altLang="en-US" dirty="0"/>
          </a:p>
        </p:txBody>
      </p:sp>
      <p:grpSp>
        <p:nvGrpSpPr>
          <p:cNvPr id="3" name="组合 2"/>
          <p:cNvGrpSpPr/>
          <p:nvPr/>
        </p:nvGrpSpPr>
        <p:grpSpPr>
          <a:xfrm>
            <a:off x="215900" y="406400"/>
            <a:ext cx="586739" cy="508000"/>
            <a:chOff x="215900" y="406400"/>
            <a:chExt cx="586739" cy="508000"/>
          </a:xfrm>
        </p:grpSpPr>
        <p:sp>
          <p:nvSpPr>
            <p:cNvPr id="4" name="标题 1"/>
            <p:cNvSpPr txBox="1"/>
            <p:nvPr/>
          </p:nvSpPr>
          <p:spPr>
            <a:xfrm>
              <a:off x="292099" y="725805"/>
              <a:ext cx="510540" cy="188595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 w="28575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5" name="标题 1"/>
            <p:cNvSpPr txBox="1"/>
            <p:nvPr/>
          </p:nvSpPr>
          <p:spPr>
            <a:xfrm>
              <a:off x="215900" y="406400"/>
              <a:ext cx="508000" cy="508000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  <p:sp>
        <p:nvSpPr>
          <p:cNvPr id="6" name="矩形 5"/>
          <p:cNvSpPr/>
          <p:nvPr/>
        </p:nvSpPr>
        <p:spPr>
          <a:xfrm>
            <a:off x="926465" y="215505"/>
            <a:ext cx="12192000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ONNX-Open Neural Network Exchange</a:t>
            </a:r>
            <a:endParaRPr lang="zh-CN" altLang="en-US" sz="4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863520" y="4199821"/>
            <a:ext cx="446495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ONNX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（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Open Neural Network Exchange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）是一种开放的深度学习模型格式，可以在不同的深度学习框架之间转移和使用。由于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ONNX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模型的高效性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(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推理性能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)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和可移植性，它们为我们的项目提供了强大的基础</a:t>
            </a:r>
            <a:endParaRPr lang="zh-CN" altLang="en-US" dirty="0"/>
          </a:p>
        </p:txBody>
      </p:sp>
      <p:pic>
        <p:nvPicPr>
          <p:cNvPr id="9" name="图片 8" descr="图片包含 图形用户界面&#10;&#10;描述已自动生成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383" y="1220431"/>
            <a:ext cx="8233229" cy="25176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tags/tag1.xml><?xml version="1.0" encoding="utf-8"?>
<p:tagLst xmlns:p="http://schemas.openxmlformats.org/presentationml/2006/main">
  <p:tag name="commondata" val="eyJoZGlkIjoiMjY0NTlmZjdlMDFkZTI0ZWVjYzg1ZjUyMGY2N2Y3Y2MifQ=="/>
</p:tagLst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3164F5"/>
      </a:accent1>
      <a:accent2>
        <a:srgbClr val="2BB67C"/>
      </a:accent2>
      <a:accent3>
        <a:srgbClr val="0F9ED5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1965</Words>
  <Application>WPS 演示</Application>
  <PresentationFormat>宽屏</PresentationFormat>
  <Paragraphs>156</Paragraphs>
  <Slides>16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9" baseType="lpstr">
      <vt:lpstr>Arial</vt:lpstr>
      <vt:lpstr>宋体</vt:lpstr>
      <vt:lpstr>Wingdings</vt:lpstr>
      <vt:lpstr>Source Han Sans CN Bold</vt:lpstr>
      <vt:lpstr>OPPOSans H</vt:lpstr>
      <vt:lpstr>OPPOSans L</vt:lpstr>
      <vt:lpstr>黑体</vt:lpstr>
      <vt:lpstr>Times New Roman</vt:lpstr>
      <vt:lpstr>等线</vt:lpstr>
      <vt:lpstr>微软雅黑</vt:lpstr>
      <vt:lpstr>Arial Unicode MS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WEIWEI</cp:lastModifiedBy>
  <cp:revision>19</cp:revision>
  <dcterms:created xsi:type="dcterms:W3CDTF">2025-09-26T15:25:00Z</dcterms:created>
  <dcterms:modified xsi:type="dcterms:W3CDTF">2025-09-26T15:37:14Z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C2C7B09731F645D3B5A6C405635EB3E6_12</vt:lpwstr>
  </property>
  <property fmtid="{D5CDD505-2E9C-101B-9397-08002B2CF9AE}" pid="3" name="KSOProductBuildVer">
    <vt:lpwstr>2052-12.1.0.16120</vt:lpwstr>
  </property>
</Properties>
</file>